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5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Amatic SC" panose="020B0600000101010101" charset="-79"/>
      <p:regular r:id="rId53"/>
      <p:bold r:id="rId54"/>
    </p:embeddedFont>
    <p:embeddedFont>
      <p:font typeface="Calibri" panose="020F0502020204030204" pitchFamily="34" charset="0"/>
      <p:regular r:id="rId55"/>
      <p:bold r:id="rId56"/>
      <p:italic r:id="rId57"/>
      <p:boldItalic r:id="rId58"/>
    </p:embeddedFont>
    <p:embeddedFont>
      <p:font typeface="Didact Gothic" panose="020B0600000101010101" charset="0"/>
      <p:regular r:id="rId59"/>
    </p:embeddedFont>
    <p:embeddedFont>
      <p:font typeface="Oswald Regular" panose="020B0600000101010101" charset="0"/>
      <p:regular r:id="rId60"/>
      <p:bold r:id="rId61"/>
    </p:embeddedFont>
    <p:embeddedFont>
      <p:font typeface="Proxima Nova" panose="020B0600000101010101" charset="0"/>
      <p:regular r:id="rId62"/>
      <p:bold r:id="rId63"/>
      <p:italic r:id="rId64"/>
      <p:boldItalic r:id="rId65"/>
    </p:embeddedFont>
    <p:embeddedFont>
      <p:font typeface="Proxima Nova Semibold" panose="020B0600000101010101" charset="0"/>
      <p:regular r:id="rId66"/>
      <p:bold r:id="rId67"/>
      <p:boldItalic r:id="rId68"/>
    </p:embeddedFont>
    <p:embeddedFont>
      <p:font typeface="Roboto Medium" panose="020B0600000101010101" charset="0"/>
      <p:regular r:id="rId69"/>
      <p:bold r:id="rId70"/>
      <p:italic r:id="rId71"/>
      <p:boldItalic r:id="rId72"/>
    </p:embeddedFont>
    <p:embeddedFont>
      <p:font typeface="Varela Round" panose="020B0600000101010101" charset="-79"/>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25E74A-420A-4BDB-B841-C57BECE91481}">
  <a:tblStyle styleId="{0A25E74A-420A-4BDB-B841-C57BECE914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4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2761a5d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2761a5d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91539a1ac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91539a1ac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c6fdfb06bc_0_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c6fdfb06bc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91539a1ac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91539a1ac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91539a1ac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91539a1ac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92617d702d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92617d702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8e2761a5d2_0_8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8e2761a5d2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2617d702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92617d702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92617d702d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92617d702d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91539a1ac0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91539a1ac0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6fdfb06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6fdfb0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 &amp; F</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91539a1ac0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91539a1ac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92617d702d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92617d702d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91539a1ac0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91539a1ac0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91539a1ac0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91539a1ac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92617d702d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92617d702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92617d702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92617d702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91539a1ac0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91539a1ac0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91539a1ac0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91539a1ac0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91539a1ac0_0_5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91539a1ac0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92617d702d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92617d702d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de65c893a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8de65c893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92617d702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92617d702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92617d702d_0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92617d702d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92617d702d_0_7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92617d702d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92617d702d_0_8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92617d702d_0_8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92617d702d_0_8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92617d702d_0_8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92617d702d_0_8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92617d702d_0_8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92617d702d_0_8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92617d702d_0_8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92617d702d_0_8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92617d702d_0_8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9"/>
        <p:cNvGrpSpPr/>
        <p:nvPr/>
      </p:nvGrpSpPr>
      <p:grpSpPr>
        <a:xfrm>
          <a:off x="0" y="0"/>
          <a:ext cx="0" cy="0"/>
          <a:chOff x="0" y="0"/>
          <a:chExt cx="0" cy="0"/>
        </a:xfrm>
      </p:grpSpPr>
      <p:sp>
        <p:nvSpPr>
          <p:cNvPr id="4340" name="Google Shape;4340;g92617d702d_0_11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1" name="Google Shape;4341;g92617d702d_0_1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8"/>
        <p:cNvGrpSpPr/>
        <p:nvPr/>
      </p:nvGrpSpPr>
      <p:grpSpPr>
        <a:xfrm>
          <a:off x="0" y="0"/>
          <a:ext cx="0" cy="0"/>
          <a:chOff x="0" y="0"/>
          <a:chExt cx="0" cy="0"/>
        </a:xfrm>
      </p:grpSpPr>
      <p:sp>
        <p:nvSpPr>
          <p:cNvPr id="4759" name="Google Shape;4759;g92617d702d_0_11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0" name="Google Shape;4760;g92617d702d_0_11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e2761a5d2_0_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e2761a5d2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8"/>
        <p:cNvGrpSpPr/>
        <p:nvPr/>
      </p:nvGrpSpPr>
      <p:grpSpPr>
        <a:xfrm>
          <a:off x="0" y="0"/>
          <a:ext cx="0" cy="0"/>
          <a:chOff x="0" y="0"/>
          <a:chExt cx="0" cy="0"/>
        </a:xfrm>
      </p:grpSpPr>
      <p:sp>
        <p:nvSpPr>
          <p:cNvPr id="4929" name="Google Shape;4929;g92617d702d_0_12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0" name="Google Shape;4930;g92617d702d_0_12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3"/>
        <p:cNvGrpSpPr/>
        <p:nvPr/>
      </p:nvGrpSpPr>
      <p:grpSpPr>
        <a:xfrm>
          <a:off x="0" y="0"/>
          <a:ext cx="0" cy="0"/>
          <a:chOff x="0" y="0"/>
          <a:chExt cx="0" cy="0"/>
        </a:xfrm>
      </p:grpSpPr>
      <p:sp>
        <p:nvSpPr>
          <p:cNvPr id="5334" name="Google Shape;5334;g92617d702d_0_125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5" name="Google Shape;5335;g92617d702d_0_12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3"/>
        <p:cNvGrpSpPr/>
        <p:nvPr/>
      </p:nvGrpSpPr>
      <p:grpSpPr>
        <a:xfrm>
          <a:off x="0" y="0"/>
          <a:ext cx="0" cy="0"/>
          <a:chOff x="0" y="0"/>
          <a:chExt cx="0" cy="0"/>
        </a:xfrm>
      </p:grpSpPr>
      <p:sp>
        <p:nvSpPr>
          <p:cNvPr id="5714" name="Google Shape;5714;g92617d702d_0_12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5" name="Google Shape;5715;g92617d702d_0_12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7"/>
        <p:cNvGrpSpPr/>
        <p:nvPr/>
      </p:nvGrpSpPr>
      <p:grpSpPr>
        <a:xfrm>
          <a:off x="0" y="0"/>
          <a:ext cx="0" cy="0"/>
          <a:chOff x="0" y="0"/>
          <a:chExt cx="0" cy="0"/>
        </a:xfrm>
      </p:grpSpPr>
      <p:sp>
        <p:nvSpPr>
          <p:cNvPr id="6128" name="Google Shape;6128;g92617d702d_0_13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9" name="Google Shape;6129;g92617d702d_0_13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8"/>
        <p:cNvGrpSpPr/>
        <p:nvPr/>
      </p:nvGrpSpPr>
      <p:grpSpPr>
        <a:xfrm>
          <a:off x="0" y="0"/>
          <a:ext cx="0" cy="0"/>
          <a:chOff x="0" y="0"/>
          <a:chExt cx="0" cy="0"/>
        </a:xfrm>
      </p:grpSpPr>
      <p:sp>
        <p:nvSpPr>
          <p:cNvPr id="6489" name="Google Shape;6489;g92617d702d_0_13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0" name="Google Shape;6490;g92617d702d_0_13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8"/>
        <p:cNvGrpSpPr/>
        <p:nvPr/>
      </p:nvGrpSpPr>
      <p:grpSpPr>
        <a:xfrm>
          <a:off x="0" y="0"/>
          <a:ext cx="0" cy="0"/>
          <a:chOff x="0" y="0"/>
          <a:chExt cx="0" cy="0"/>
        </a:xfrm>
      </p:grpSpPr>
      <p:sp>
        <p:nvSpPr>
          <p:cNvPr id="6999" name="Google Shape;6999;g92617d702d_0_14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0" name="Google Shape;7000;g92617d702d_0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8"/>
        <p:cNvGrpSpPr/>
        <p:nvPr/>
      </p:nvGrpSpPr>
      <p:grpSpPr>
        <a:xfrm>
          <a:off x="0" y="0"/>
          <a:ext cx="0" cy="0"/>
          <a:chOff x="0" y="0"/>
          <a:chExt cx="0" cy="0"/>
        </a:xfrm>
      </p:grpSpPr>
      <p:sp>
        <p:nvSpPr>
          <p:cNvPr id="7619" name="Google Shape;7619;g92617d702d_0_14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0" name="Google Shape;7620;g92617d702d_0_14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2"/>
        <p:cNvGrpSpPr/>
        <p:nvPr/>
      </p:nvGrpSpPr>
      <p:grpSpPr>
        <a:xfrm>
          <a:off x="0" y="0"/>
          <a:ext cx="0" cy="0"/>
          <a:chOff x="0" y="0"/>
          <a:chExt cx="0" cy="0"/>
        </a:xfrm>
      </p:grpSpPr>
      <p:sp>
        <p:nvSpPr>
          <p:cNvPr id="8213" name="Google Shape;8213;g92617d702d_0_15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4" name="Google Shape;8214;g92617d702d_0_15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3"/>
        <p:cNvGrpSpPr/>
        <p:nvPr/>
      </p:nvGrpSpPr>
      <p:grpSpPr>
        <a:xfrm>
          <a:off x="0" y="0"/>
          <a:ext cx="0" cy="0"/>
          <a:chOff x="0" y="0"/>
          <a:chExt cx="0" cy="0"/>
        </a:xfrm>
      </p:grpSpPr>
      <p:sp>
        <p:nvSpPr>
          <p:cNvPr id="8534" name="Google Shape;8534;g92617d702d_0_15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5" name="Google Shape;8535;g92617d702d_0_15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8"/>
        <p:cNvGrpSpPr/>
        <p:nvPr/>
      </p:nvGrpSpPr>
      <p:grpSpPr>
        <a:xfrm>
          <a:off x="0" y="0"/>
          <a:ext cx="0" cy="0"/>
          <a:chOff x="0" y="0"/>
          <a:chExt cx="0" cy="0"/>
        </a:xfrm>
      </p:grpSpPr>
      <p:sp>
        <p:nvSpPr>
          <p:cNvPr id="8839" name="Google Shape;8839;g92617d702d_0_16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0" name="Google Shape;8840;g92617d702d_0_16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e2761a5d2_0_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e2761a5d2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92617d702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92617d702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91539a1ac0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91539a1ac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de65c893a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de65c893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c75cff07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c75cff07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3">
            <a:alphaModFix amt="35000"/>
          </a:blip>
          <a:stretch>
            <a:fillRect/>
          </a:stretch>
        </p:blipFill>
        <p:spPr>
          <a:xfrm>
            <a:off x="0" y="3810"/>
            <a:ext cx="9144000" cy="5135880"/>
          </a:xfrm>
          <a:prstGeom prst="rect">
            <a:avLst/>
          </a:prstGeom>
          <a:noFill/>
          <a:ln>
            <a:noFill/>
          </a:ln>
        </p:spPr>
      </p:pic>
      <p:sp>
        <p:nvSpPr>
          <p:cNvPr id="11" name="Google Shape;11;p2"/>
          <p:cNvSpPr/>
          <p:nvPr/>
        </p:nvSpPr>
        <p:spPr>
          <a:xfrm>
            <a:off x="5363250" y="1274175"/>
            <a:ext cx="1449000" cy="1449000"/>
          </a:xfrm>
          <a:prstGeom prst="ellipse">
            <a:avLst/>
          </a:prstGeom>
          <a:gradFill>
            <a:gsLst>
              <a:gs pos="0">
                <a:srgbClr val="FFFFFF">
                  <a:alpha val="55290"/>
                </a:srgbClr>
              </a:gs>
              <a:gs pos="100000">
                <a:srgbClr val="FFE55C">
                  <a:alpha val="5529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 name="Google Shape;12;p2"/>
          <p:cNvSpPr/>
          <p:nvPr/>
        </p:nvSpPr>
        <p:spPr>
          <a:xfrm>
            <a:off x="219150" y="355325"/>
            <a:ext cx="9535069" cy="6121411"/>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alpha val="85490"/>
                </a:srgbClr>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861300" y="1098725"/>
            <a:ext cx="4730100" cy="1672500"/>
          </a:xfrm>
          <a:prstGeom prst="rect">
            <a:avLst/>
          </a:prstGeom>
        </p:spPr>
        <p:txBody>
          <a:bodyPr spcFirstLastPara="1" wrap="square" lIns="91425" tIns="91425" rIns="91425" bIns="91425" anchor="b" anchorCtr="0">
            <a:noAutofit/>
          </a:bodyPr>
          <a:lstStyle>
            <a:lvl1pPr lvl="0">
              <a:spcBef>
                <a:spcPts val="0"/>
              </a:spcBef>
              <a:spcAft>
                <a:spcPts val="0"/>
              </a:spcAft>
              <a:buClr>
                <a:srgbClr val="FFCE00"/>
              </a:buClr>
              <a:buSzPts val="5200"/>
              <a:buNone/>
              <a:defRPr sz="5200" b="1">
                <a:solidFill>
                  <a:srgbClr val="FFCE00"/>
                </a:solidFill>
                <a:latin typeface="Varela Round"/>
                <a:ea typeface="Varela Round"/>
                <a:cs typeface="Varela Round"/>
                <a:sym typeface="Varela Rou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grpSp>
        <p:nvGrpSpPr>
          <p:cNvPr id="14" name="Google Shape;14;p2"/>
          <p:cNvGrpSpPr/>
          <p:nvPr/>
        </p:nvGrpSpPr>
        <p:grpSpPr>
          <a:xfrm>
            <a:off x="73" y="-50"/>
            <a:ext cx="6214307" cy="2673691"/>
            <a:chOff x="73" y="-50"/>
            <a:chExt cx="6214307" cy="2673691"/>
          </a:xfrm>
        </p:grpSpPr>
        <p:sp>
          <p:nvSpPr>
            <p:cNvPr id="15" name="Google Shape;15;p2"/>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subTitle" idx="1"/>
          </p:nvPr>
        </p:nvSpPr>
        <p:spPr>
          <a:xfrm>
            <a:off x="861300" y="2737825"/>
            <a:ext cx="3882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rgbClr val="FFFFFF"/>
                </a:solidFill>
                <a:latin typeface="Didact Gothic"/>
                <a:ea typeface="Didact Gothic"/>
                <a:cs typeface="Didact Gothic"/>
                <a:sym typeface="Didact Gothic"/>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2"/>
          <p:cNvSpPr/>
          <p:nvPr/>
        </p:nvSpPr>
        <p:spPr>
          <a:xfrm>
            <a:off x="73" y="35386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 y="37871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883804" y="1389394"/>
            <a:ext cx="23847" cy="19584"/>
          </a:xfrm>
          <a:custGeom>
            <a:avLst/>
            <a:gdLst/>
            <a:ahLst/>
            <a:cxnLst/>
            <a:rect l="l" t="t" r="r" b="b"/>
            <a:pathLst>
              <a:path w="744" h="611" extrusionOk="0">
                <a:moveTo>
                  <a:pt x="372" y="1"/>
                </a:moveTo>
                <a:cubicBezTo>
                  <a:pt x="194" y="1"/>
                  <a:pt x="1" y="120"/>
                  <a:pt x="1" y="313"/>
                </a:cubicBezTo>
                <a:cubicBezTo>
                  <a:pt x="1" y="491"/>
                  <a:pt x="194" y="610"/>
                  <a:pt x="372" y="610"/>
                </a:cubicBezTo>
                <a:cubicBezTo>
                  <a:pt x="625" y="610"/>
                  <a:pt x="744" y="491"/>
                  <a:pt x="744" y="313"/>
                </a:cubicBezTo>
                <a:cubicBezTo>
                  <a:pt x="744"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326027" y="1627576"/>
            <a:ext cx="25738" cy="19552"/>
          </a:xfrm>
          <a:custGeom>
            <a:avLst/>
            <a:gdLst/>
            <a:ahLst/>
            <a:cxnLst/>
            <a:rect l="l" t="t" r="r" b="b"/>
            <a:pathLst>
              <a:path w="803" h="610" extrusionOk="0">
                <a:moveTo>
                  <a:pt x="431" y="0"/>
                </a:moveTo>
                <a:cubicBezTo>
                  <a:pt x="194" y="0"/>
                  <a:pt x="1" y="119"/>
                  <a:pt x="1" y="312"/>
                </a:cubicBezTo>
                <a:cubicBezTo>
                  <a:pt x="1" y="491"/>
                  <a:pt x="194" y="610"/>
                  <a:pt x="431" y="610"/>
                </a:cubicBezTo>
                <a:cubicBezTo>
                  <a:pt x="625" y="610"/>
                  <a:pt x="803" y="491"/>
                  <a:pt x="803" y="312"/>
                </a:cubicBezTo>
                <a:cubicBezTo>
                  <a:pt x="803" y="119"/>
                  <a:pt x="625" y="0"/>
                  <a:pt x="431"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19069" y="948800"/>
            <a:ext cx="25770" cy="19552"/>
          </a:xfrm>
          <a:custGeom>
            <a:avLst/>
            <a:gdLst/>
            <a:ahLst/>
            <a:cxnLst/>
            <a:rect l="l" t="t" r="r" b="b"/>
            <a:pathLst>
              <a:path w="804" h="610" extrusionOk="0">
                <a:moveTo>
                  <a:pt x="372" y="0"/>
                </a:moveTo>
                <a:cubicBezTo>
                  <a:pt x="194" y="0"/>
                  <a:pt x="1" y="119"/>
                  <a:pt x="1" y="312"/>
                </a:cubicBezTo>
                <a:cubicBezTo>
                  <a:pt x="1" y="491"/>
                  <a:pt x="194" y="610"/>
                  <a:pt x="372" y="610"/>
                </a:cubicBezTo>
                <a:cubicBezTo>
                  <a:pt x="625" y="610"/>
                  <a:pt x="803" y="491"/>
                  <a:pt x="803" y="312"/>
                </a:cubicBezTo>
                <a:cubicBezTo>
                  <a:pt x="803"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92911" y="1200765"/>
            <a:ext cx="35739" cy="31956"/>
          </a:xfrm>
          <a:custGeom>
            <a:avLst/>
            <a:gdLst/>
            <a:ahLst/>
            <a:cxnLst/>
            <a:rect l="l" t="t" r="r" b="b"/>
            <a:pathLst>
              <a:path w="1115" h="997" extrusionOk="0">
                <a:moveTo>
                  <a:pt x="565" y="1"/>
                </a:moveTo>
                <a:cubicBezTo>
                  <a:pt x="253" y="1"/>
                  <a:pt x="0" y="253"/>
                  <a:pt x="0" y="491"/>
                </a:cubicBezTo>
                <a:cubicBezTo>
                  <a:pt x="0" y="744"/>
                  <a:pt x="253" y="997"/>
                  <a:pt x="565" y="997"/>
                </a:cubicBezTo>
                <a:cubicBezTo>
                  <a:pt x="877" y="997"/>
                  <a:pt x="1115" y="744"/>
                  <a:pt x="1115" y="491"/>
                </a:cubicBezTo>
                <a:cubicBezTo>
                  <a:pt x="1115" y="253"/>
                  <a:pt x="877" y="1"/>
                  <a:pt x="565"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59989" y="1087395"/>
            <a:ext cx="23847" cy="20065"/>
          </a:xfrm>
          <a:custGeom>
            <a:avLst/>
            <a:gdLst/>
            <a:ahLst/>
            <a:cxnLst/>
            <a:rect l="l" t="t" r="r" b="b"/>
            <a:pathLst>
              <a:path w="744" h="626" extrusionOk="0">
                <a:moveTo>
                  <a:pt x="372" y="1"/>
                </a:moveTo>
                <a:cubicBezTo>
                  <a:pt x="194" y="1"/>
                  <a:pt x="1" y="135"/>
                  <a:pt x="1" y="313"/>
                </a:cubicBezTo>
                <a:cubicBezTo>
                  <a:pt x="1" y="506"/>
                  <a:pt x="194" y="625"/>
                  <a:pt x="372" y="625"/>
                </a:cubicBezTo>
                <a:cubicBezTo>
                  <a:pt x="566" y="625"/>
                  <a:pt x="744" y="506"/>
                  <a:pt x="744" y="313"/>
                </a:cubicBezTo>
                <a:cubicBezTo>
                  <a:pt x="744" y="135"/>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269017" y="1077876"/>
            <a:ext cx="50034" cy="39585"/>
          </a:xfrm>
          <a:custGeom>
            <a:avLst/>
            <a:gdLst/>
            <a:ahLst/>
            <a:cxnLst/>
            <a:rect l="l" t="t" r="r" b="b"/>
            <a:pathLst>
              <a:path w="1561" h="1235" extrusionOk="0">
                <a:moveTo>
                  <a:pt x="743" y="1"/>
                </a:moveTo>
                <a:cubicBezTo>
                  <a:pt x="372" y="1"/>
                  <a:pt x="0" y="238"/>
                  <a:pt x="0" y="610"/>
                </a:cubicBezTo>
                <a:cubicBezTo>
                  <a:pt x="0" y="982"/>
                  <a:pt x="372" y="1234"/>
                  <a:pt x="743" y="1234"/>
                </a:cubicBezTo>
                <a:cubicBezTo>
                  <a:pt x="1189" y="1234"/>
                  <a:pt x="1561" y="982"/>
                  <a:pt x="1561" y="610"/>
                </a:cubicBezTo>
                <a:cubicBezTo>
                  <a:pt x="1561" y="238"/>
                  <a:pt x="1189"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448234" y="777800"/>
            <a:ext cx="35771" cy="31924"/>
          </a:xfrm>
          <a:custGeom>
            <a:avLst/>
            <a:gdLst/>
            <a:ahLst/>
            <a:cxnLst/>
            <a:rect l="l" t="t" r="r" b="b"/>
            <a:pathLst>
              <a:path w="1116" h="996" extrusionOk="0">
                <a:moveTo>
                  <a:pt x="566" y="0"/>
                </a:moveTo>
                <a:cubicBezTo>
                  <a:pt x="253" y="0"/>
                  <a:pt x="1" y="253"/>
                  <a:pt x="1" y="505"/>
                </a:cubicBezTo>
                <a:cubicBezTo>
                  <a:pt x="1" y="743"/>
                  <a:pt x="253" y="996"/>
                  <a:pt x="566" y="996"/>
                </a:cubicBezTo>
                <a:cubicBezTo>
                  <a:pt x="878" y="996"/>
                  <a:pt x="1115" y="743"/>
                  <a:pt x="1115" y="505"/>
                </a:cubicBezTo>
                <a:cubicBezTo>
                  <a:pt x="1115"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170532" y="877355"/>
            <a:ext cx="23847" cy="19552"/>
          </a:xfrm>
          <a:custGeom>
            <a:avLst/>
            <a:gdLst/>
            <a:ahLst/>
            <a:cxnLst/>
            <a:rect l="l" t="t" r="r" b="b"/>
            <a:pathLst>
              <a:path w="744" h="610" extrusionOk="0">
                <a:moveTo>
                  <a:pt x="372" y="0"/>
                </a:moveTo>
                <a:cubicBezTo>
                  <a:pt x="194" y="0"/>
                  <a:pt x="1" y="119"/>
                  <a:pt x="1" y="312"/>
                </a:cubicBezTo>
                <a:cubicBezTo>
                  <a:pt x="1" y="491"/>
                  <a:pt x="194" y="609"/>
                  <a:pt x="372" y="609"/>
                </a:cubicBezTo>
                <a:cubicBezTo>
                  <a:pt x="625" y="609"/>
                  <a:pt x="744" y="491"/>
                  <a:pt x="744" y="312"/>
                </a:cubicBezTo>
                <a:cubicBezTo>
                  <a:pt x="744"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564798" y="2199168"/>
            <a:ext cx="23847" cy="21956"/>
          </a:xfrm>
          <a:custGeom>
            <a:avLst/>
            <a:gdLst/>
            <a:ahLst/>
            <a:cxnLst/>
            <a:rect l="l" t="t" r="r" b="b"/>
            <a:pathLst>
              <a:path w="744" h="685" extrusionOk="0">
                <a:moveTo>
                  <a:pt x="372" y="1"/>
                </a:moveTo>
                <a:cubicBezTo>
                  <a:pt x="194" y="1"/>
                  <a:pt x="1" y="179"/>
                  <a:pt x="1" y="313"/>
                </a:cubicBezTo>
                <a:cubicBezTo>
                  <a:pt x="1" y="491"/>
                  <a:pt x="194" y="684"/>
                  <a:pt x="372" y="684"/>
                </a:cubicBezTo>
                <a:cubicBezTo>
                  <a:pt x="566" y="684"/>
                  <a:pt x="744" y="491"/>
                  <a:pt x="744" y="313"/>
                </a:cubicBezTo>
                <a:cubicBezTo>
                  <a:pt x="744" y="179"/>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605807" y="313360"/>
            <a:ext cx="49585" cy="41957"/>
          </a:xfrm>
          <a:custGeom>
            <a:avLst/>
            <a:gdLst/>
            <a:ahLst/>
            <a:cxnLst/>
            <a:rect l="l" t="t" r="r" b="b"/>
            <a:pathLst>
              <a:path w="1547" h="1309" extrusionOk="0">
                <a:moveTo>
                  <a:pt x="744" y="1"/>
                </a:moveTo>
                <a:cubicBezTo>
                  <a:pt x="372" y="1"/>
                  <a:pt x="0" y="313"/>
                  <a:pt x="0" y="684"/>
                </a:cubicBezTo>
                <a:cubicBezTo>
                  <a:pt x="0" y="996"/>
                  <a:pt x="372" y="1308"/>
                  <a:pt x="744" y="1308"/>
                </a:cubicBezTo>
                <a:cubicBezTo>
                  <a:pt x="1174" y="1308"/>
                  <a:pt x="1546" y="996"/>
                  <a:pt x="1546" y="684"/>
                </a:cubicBezTo>
                <a:cubicBezTo>
                  <a:pt x="1546" y="313"/>
                  <a:pt x="1174" y="1"/>
                  <a:pt x="744"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961141" y="601544"/>
            <a:ext cx="23847" cy="21475"/>
          </a:xfrm>
          <a:custGeom>
            <a:avLst/>
            <a:gdLst/>
            <a:ahLst/>
            <a:cxnLst/>
            <a:rect l="l" t="t" r="r" b="b"/>
            <a:pathLst>
              <a:path w="744" h="670" extrusionOk="0">
                <a:moveTo>
                  <a:pt x="372" y="1"/>
                </a:moveTo>
                <a:cubicBezTo>
                  <a:pt x="179" y="1"/>
                  <a:pt x="1" y="179"/>
                  <a:pt x="1" y="298"/>
                </a:cubicBezTo>
                <a:cubicBezTo>
                  <a:pt x="1" y="491"/>
                  <a:pt x="179" y="669"/>
                  <a:pt x="372" y="669"/>
                </a:cubicBezTo>
                <a:cubicBezTo>
                  <a:pt x="610" y="669"/>
                  <a:pt x="744" y="491"/>
                  <a:pt x="744" y="298"/>
                </a:cubicBezTo>
                <a:cubicBezTo>
                  <a:pt x="744" y="179"/>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740233" y="335284"/>
            <a:ext cx="25770" cy="20033"/>
          </a:xfrm>
          <a:custGeom>
            <a:avLst/>
            <a:gdLst/>
            <a:ahLst/>
            <a:cxnLst/>
            <a:rect l="l" t="t" r="r" b="b"/>
            <a:pathLst>
              <a:path w="804" h="625" extrusionOk="0">
                <a:moveTo>
                  <a:pt x="372" y="0"/>
                </a:moveTo>
                <a:cubicBezTo>
                  <a:pt x="179" y="0"/>
                  <a:pt x="1" y="134"/>
                  <a:pt x="1" y="312"/>
                </a:cubicBezTo>
                <a:cubicBezTo>
                  <a:pt x="1" y="506"/>
                  <a:pt x="179" y="624"/>
                  <a:pt x="372" y="624"/>
                </a:cubicBezTo>
                <a:cubicBezTo>
                  <a:pt x="625" y="624"/>
                  <a:pt x="803" y="506"/>
                  <a:pt x="803" y="312"/>
                </a:cubicBezTo>
                <a:cubicBezTo>
                  <a:pt x="803" y="134"/>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147692" y="2085799"/>
            <a:ext cx="23879" cy="21956"/>
          </a:xfrm>
          <a:custGeom>
            <a:avLst/>
            <a:gdLst/>
            <a:ahLst/>
            <a:cxnLst/>
            <a:rect l="l" t="t" r="r" b="b"/>
            <a:pathLst>
              <a:path w="745" h="685" extrusionOk="0">
                <a:moveTo>
                  <a:pt x="373" y="1"/>
                </a:moveTo>
                <a:cubicBezTo>
                  <a:pt x="194" y="1"/>
                  <a:pt x="1" y="194"/>
                  <a:pt x="1" y="313"/>
                </a:cubicBezTo>
                <a:cubicBezTo>
                  <a:pt x="1" y="506"/>
                  <a:pt x="194" y="684"/>
                  <a:pt x="373" y="684"/>
                </a:cubicBezTo>
                <a:cubicBezTo>
                  <a:pt x="566" y="684"/>
                  <a:pt x="744" y="506"/>
                  <a:pt x="744" y="313"/>
                </a:cubicBezTo>
                <a:cubicBezTo>
                  <a:pt x="744" y="194"/>
                  <a:pt x="566" y="1"/>
                  <a:pt x="37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301917" y="1811910"/>
            <a:ext cx="49553" cy="40034"/>
          </a:xfrm>
          <a:custGeom>
            <a:avLst/>
            <a:gdLst/>
            <a:ahLst/>
            <a:cxnLst/>
            <a:rect l="l" t="t" r="r" b="b"/>
            <a:pathLst>
              <a:path w="1546" h="1249" extrusionOk="0">
                <a:moveTo>
                  <a:pt x="743" y="1"/>
                </a:moveTo>
                <a:cubicBezTo>
                  <a:pt x="312" y="1"/>
                  <a:pt x="0" y="253"/>
                  <a:pt x="0" y="625"/>
                </a:cubicBezTo>
                <a:cubicBezTo>
                  <a:pt x="0" y="996"/>
                  <a:pt x="312" y="1249"/>
                  <a:pt x="743" y="1249"/>
                </a:cubicBezTo>
                <a:cubicBezTo>
                  <a:pt x="1174" y="1249"/>
                  <a:pt x="1546" y="996"/>
                  <a:pt x="1546" y="625"/>
                </a:cubicBezTo>
                <a:cubicBezTo>
                  <a:pt x="1546" y="253"/>
                  <a:pt x="1174"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44126" y="591543"/>
            <a:ext cx="25770" cy="19552"/>
          </a:xfrm>
          <a:custGeom>
            <a:avLst/>
            <a:gdLst/>
            <a:ahLst/>
            <a:cxnLst/>
            <a:rect l="l" t="t" r="r" b="b"/>
            <a:pathLst>
              <a:path w="804" h="610" extrusionOk="0">
                <a:moveTo>
                  <a:pt x="432" y="0"/>
                </a:moveTo>
                <a:cubicBezTo>
                  <a:pt x="194" y="0"/>
                  <a:pt x="1" y="119"/>
                  <a:pt x="1" y="313"/>
                </a:cubicBezTo>
                <a:cubicBezTo>
                  <a:pt x="1" y="491"/>
                  <a:pt x="194" y="610"/>
                  <a:pt x="432" y="610"/>
                </a:cubicBezTo>
                <a:cubicBezTo>
                  <a:pt x="625" y="610"/>
                  <a:pt x="803" y="491"/>
                  <a:pt x="803" y="313"/>
                </a:cubicBezTo>
                <a:cubicBezTo>
                  <a:pt x="803" y="119"/>
                  <a:pt x="625" y="0"/>
                  <a:pt x="43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31219" y="773986"/>
            <a:ext cx="23847" cy="20033"/>
          </a:xfrm>
          <a:custGeom>
            <a:avLst/>
            <a:gdLst/>
            <a:ahLst/>
            <a:cxnLst/>
            <a:rect l="l" t="t" r="r" b="b"/>
            <a:pathLst>
              <a:path w="744" h="625" extrusionOk="0">
                <a:moveTo>
                  <a:pt x="372" y="0"/>
                </a:moveTo>
                <a:cubicBezTo>
                  <a:pt x="179" y="0"/>
                  <a:pt x="1" y="119"/>
                  <a:pt x="1" y="312"/>
                </a:cubicBezTo>
                <a:cubicBezTo>
                  <a:pt x="1" y="491"/>
                  <a:pt x="179" y="624"/>
                  <a:pt x="372" y="624"/>
                </a:cubicBezTo>
                <a:cubicBezTo>
                  <a:pt x="550" y="624"/>
                  <a:pt x="744" y="491"/>
                  <a:pt x="744" y="312"/>
                </a:cubicBezTo>
                <a:cubicBezTo>
                  <a:pt x="744" y="119"/>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351438" y="2286351"/>
            <a:ext cx="23847" cy="21924"/>
          </a:xfrm>
          <a:custGeom>
            <a:avLst/>
            <a:gdLst/>
            <a:ahLst/>
            <a:cxnLst/>
            <a:rect l="l" t="t" r="r" b="b"/>
            <a:pathLst>
              <a:path w="744" h="684" extrusionOk="0">
                <a:moveTo>
                  <a:pt x="372" y="0"/>
                </a:moveTo>
                <a:cubicBezTo>
                  <a:pt x="134" y="0"/>
                  <a:pt x="1" y="194"/>
                  <a:pt x="1" y="372"/>
                </a:cubicBezTo>
                <a:cubicBezTo>
                  <a:pt x="1" y="491"/>
                  <a:pt x="134" y="684"/>
                  <a:pt x="372" y="684"/>
                </a:cubicBezTo>
                <a:cubicBezTo>
                  <a:pt x="565" y="684"/>
                  <a:pt x="744" y="491"/>
                  <a:pt x="744" y="372"/>
                </a:cubicBezTo>
                <a:cubicBezTo>
                  <a:pt x="744" y="194"/>
                  <a:pt x="56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448855" y="676803"/>
            <a:ext cx="26219" cy="20033"/>
          </a:xfrm>
          <a:custGeom>
            <a:avLst/>
            <a:gdLst/>
            <a:ahLst/>
            <a:cxnLst/>
            <a:rect l="l" t="t" r="r" b="b"/>
            <a:pathLst>
              <a:path w="818" h="625" extrusionOk="0">
                <a:moveTo>
                  <a:pt x="372" y="1"/>
                </a:moveTo>
                <a:cubicBezTo>
                  <a:pt x="194" y="1"/>
                  <a:pt x="1" y="120"/>
                  <a:pt x="1" y="313"/>
                </a:cubicBezTo>
                <a:cubicBezTo>
                  <a:pt x="1" y="491"/>
                  <a:pt x="194" y="625"/>
                  <a:pt x="372" y="625"/>
                </a:cubicBezTo>
                <a:cubicBezTo>
                  <a:pt x="625" y="625"/>
                  <a:pt x="818" y="491"/>
                  <a:pt x="818" y="313"/>
                </a:cubicBezTo>
                <a:cubicBezTo>
                  <a:pt x="818"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265792" y="1065984"/>
            <a:ext cx="23879" cy="21443"/>
          </a:xfrm>
          <a:custGeom>
            <a:avLst/>
            <a:gdLst/>
            <a:ahLst/>
            <a:cxnLst/>
            <a:rect l="l" t="t" r="r" b="b"/>
            <a:pathLst>
              <a:path w="745" h="669" extrusionOk="0">
                <a:moveTo>
                  <a:pt x="373" y="0"/>
                </a:moveTo>
                <a:cubicBezTo>
                  <a:pt x="120" y="0"/>
                  <a:pt x="1" y="119"/>
                  <a:pt x="1" y="297"/>
                </a:cubicBezTo>
                <a:cubicBezTo>
                  <a:pt x="1" y="491"/>
                  <a:pt x="120" y="669"/>
                  <a:pt x="373" y="669"/>
                </a:cubicBezTo>
                <a:cubicBezTo>
                  <a:pt x="566" y="669"/>
                  <a:pt x="744" y="491"/>
                  <a:pt x="744" y="297"/>
                </a:cubicBezTo>
                <a:cubicBezTo>
                  <a:pt x="744" y="119"/>
                  <a:pt x="566" y="0"/>
                  <a:pt x="373"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998416" y="168546"/>
            <a:ext cx="23847" cy="20033"/>
          </a:xfrm>
          <a:custGeom>
            <a:avLst/>
            <a:gdLst/>
            <a:ahLst/>
            <a:cxnLst/>
            <a:rect l="l" t="t" r="r" b="b"/>
            <a:pathLst>
              <a:path w="744" h="625" extrusionOk="0">
                <a:moveTo>
                  <a:pt x="372" y="1"/>
                </a:moveTo>
                <a:cubicBezTo>
                  <a:pt x="179" y="1"/>
                  <a:pt x="0" y="135"/>
                  <a:pt x="0" y="313"/>
                </a:cubicBezTo>
                <a:cubicBezTo>
                  <a:pt x="0" y="506"/>
                  <a:pt x="179" y="625"/>
                  <a:pt x="372" y="625"/>
                </a:cubicBezTo>
                <a:cubicBezTo>
                  <a:pt x="550" y="625"/>
                  <a:pt x="743" y="506"/>
                  <a:pt x="743" y="313"/>
                </a:cubicBezTo>
                <a:cubicBezTo>
                  <a:pt x="743" y="135"/>
                  <a:pt x="55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65586" y="1490392"/>
            <a:ext cx="23847" cy="20033"/>
          </a:xfrm>
          <a:custGeom>
            <a:avLst/>
            <a:gdLst/>
            <a:ahLst/>
            <a:cxnLst/>
            <a:rect l="l" t="t" r="r" b="b"/>
            <a:pathLst>
              <a:path w="744" h="625" extrusionOk="0">
                <a:moveTo>
                  <a:pt x="372" y="0"/>
                </a:moveTo>
                <a:cubicBezTo>
                  <a:pt x="119" y="0"/>
                  <a:pt x="0" y="134"/>
                  <a:pt x="0" y="312"/>
                </a:cubicBezTo>
                <a:cubicBezTo>
                  <a:pt x="0" y="506"/>
                  <a:pt x="119" y="625"/>
                  <a:pt x="372" y="625"/>
                </a:cubicBezTo>
                <a:cubicBezTo>
                  <a:pt x="550" y="625"/>
                  <a:pt x="743" y="506"/>
                  <a:pt x="743" y="312"/>
                </a:cubicBezTo>
                <a:cubicBezTo>
                  <a:pt x="743" y="134"/>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332213" y="2506905"/>
            <a:ext cx="37662" cy="31444"/>
          </a:xfrm>
          <a:custGeom>
            <a:avLst/>
            <a:gdLst/>
            <a:ahLst/>
            <a:cxnLst/>
            <a:rect l="l" t="t" r="r" b="b"/>
            <a:pathLst>
              <a:path w="1175" h="981" extrusionOk="0">
                <a:moveTo>
                  <a:pt x="610" y="0"/>
                </a:moveTo>
                <a:cubicBezTo>
                  <a:pt x="313" y="0"/>
                  <a:pt x="1" y="238"/>
                  <a:pt x="1" y="490"/>
                </a:cubicBezTo>
                <a:cubicBezTo>
                  <a:pt x="1" y="743"/>
                  <a:pt x="313" y="981"/>
                  <a:pt x="610" y="981"/>
                </a:cubicBezTo>
                <a:cubicBezTo>
                  <a:pt x="922" y="981"/>
                  <a:pt x="1175" y="743"/>
                  <a:pt x="1175" y="490"/>
                </a:cubicBezTo>
                <a:cubicBezTo>
                  <a:pt x="1175" y="238"/>
                  <a:pt x="922" y="0"/>
                  <a:pt x="610"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554116" y="406729"/>
            <a:ext cx="35771" cy="31956"/>
          </a:xfrm>
          <a:custGeom>
            <a:avLst/>
            <a:gdLst/>
            <a:ahLst/>
            <a:cxnLst/>
            <a:rect l="l" t="t" r="r" b="b"/>
            <a:pathLst>
              <a:path w="1116" h="997" extrusionOk="0">
                <a:moveTo>
                  <a:pt x="566" y="0"/>
                </a:moveTo>
                <a:cubicBezTo>
                  <a:pt x="254" y="0"/>
                  <a:pt x="1" y="253"/>
                  <a:pt x="1" y="506"/>
                </a:cubicBezTo>
                <a:cubicBezTo>
                  <a:pt x="1" y="743"/>
                  <a:pt x="254" y="996"/>
                  <a:pt x="566" y="996"/>
                </a:cubicBezTo>
                <a:cubicBezTo>
                  <a:pt x="878" y="996"/>
                  <a:pt x="1116" y="743"/>
                  <a:pt x="1116" y="506"/>
                </a:cubicBezTo>
                <a:cubicBezTo>
                  <a:pt x="1116"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45406" y="1801910"/>
            <a:ext cx="25770" cy="20033"/>
          </a:xfrm>
          <a:custGeom>
            <a:avLst/>
            <a:gdLst/>
            <a:ahLst/>
            <a:cxnLst/>
            <a:rect l="l" t="t" r="r" b="b"/>
            <a:pathLst>
              <a:path w="804" h="625" extrusionOk="0">
                <a:moveTo>
                  <a:pt x="372" y="1"/>
                </a:moveTo>
                <a:cubicBezTo>
                  <a:pt x="179" y="1"/>
                  <a:pt x="1" y="134"/>
                  <a:pt x="1" y="313"/>
                </a:cubicBezTo>
                <a:cubicBezTo>
                  <a:pt x="1" y="506"/>
                  <a:pt x="179" y="625"/>
                  <a:pt x="372" y="625"/>
                </a:cubicBezTo>
                <a:cubicBezTo>
                  <a:pt x="625" y="625"/>
                  <a:pt x="803" y="506"/>
                  <a:pt x="803" y="313"/>
                </a:cubicBezTo>
                <a:cubicBezTo>
                  <a:pt x="803" y="134"/>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784669" y="783986"/>
            <a:ext cx="23847" cy="20033"/>
          </a:xfrm>
          <a:custGeom>
            <a:avLst/>
            <a:gdLst/>
            <a:ahLst/>
            <a:cxnLst/>
            <a:rect l="l" t="t" r="r" b="b"/>
            <a:pathLst>
              <a:path w="744" h="625" extrusionOk="0">
                <a:moveTo>
                  <a:pt x="372" y="0"/>
                </a:moveTo>
                <a:cubicBezTo>
                  <a:pt x="179" y="0"/>
                  <a:pt x="1" y="119"/>
                  <a:pt x="1" y="312"/>
                </a:cubicBezTo>
                <a:cubicBezTo>
                  <a:pt x="1" y="491"/>
                  <a:pt x="179" y="625"/>
                  <a:pt x="372" y="625"/>
                </a:cubicBezTo>
                <a:cubicBezTo>
                  <a:pt x="610" y="625"/>
                  <a:pt x="744" y="491"/>
                  <a:pt x="744" y="312"/>
                </a:cubicBezTo>
                <a:cubicBezTo>
                  <a:pt x="744" y="119"/>
                  <a:pt x="61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923296" y="244286"/>
            <a:ext cx="25738" cy="21475"/>
          </a:xfrm>
          <a:custGeom>
            <a:avLst/>
            <a:gdLst/>
            <a:ahLst/>
            <a:cxnLst/>
            <a:rect l="l" t="t" r="r" b="b"/>
            <a:pathLst>
              <a:path w="803" h="670" extrusionOk="0">
                <a:moveTo>
                  <a:pt x="372" y="1"/>
                </a:moveTo>
                <a:cubicBezTo>
                  <a:pt x="194" y="1"/>
                  <a:pt x="0" y="179"/>
                  <a:pt x="0" y="372"/>
                </a:cubicBezTo>
                <a:cubicBezTo>
                  <a:pt x="0" y="491"/>
                  <a:pt x="194" y="670"/>
                  <a:pt x="372" y="670"/>
                </a:cubicBezTo>
                <a:cubicBezTo>
                  <a:pt x="624" y="670"/>
                  <a:pt x="803" y="491"/>
                  <a:pt x="803" y="372"/>
                </a:cubicBezTo>
                <a:cubicBezTo>
                  <a:pt x="803" y="179"/>
                  <a:pt x="624"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188020" y="432435"/>
            <a:ext cx="25770" cy="21956"/>
          </a:xfrm>
          <a:custGeom>
            <a:avLst/>
            <a:gdLst/>
            <a:ahLst/>
            <a:cxnLst/>
            <a:rect l="l" t="t" r="r" b="b"/>
            <a:pathLst>
              <a:path w="804" h="685" extrusionOk="0">
                <a:moveTo>
                  <a:pt x="372" y="1"/>
                </a:moveTo>
                <a:cubicBezTo>
                  <a:pt x="179" y="1"/>
                  <a:pt x="1" y="194"/>
                  <a:pt x="1" y="313"/>
                </a:cubicBezTo>
                <a:cubicBezTo>
                  <a:pt x="1" y="506"/>
                  <a:pt x="179" y="684"/>
                  <a:pt x="372" y="684"/>
                </a:cubicBezTo>
                <a:cubicBezTo>
                  <a:pt x="610" y="684"/>
                  <a:pt x="803" y="506"/>
                  <a:pt x="803" y="313"/>
                </a:cubicBezTo>
                <a:cubicBezTo>
                  <a:pt x="803" y="194"/>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84194" y="1103614"/>
            <a:ext cx="37662" cy="29552"/>
          </a:xfrm>
          <a:custGeom>
            <a:avLst/>
            <a:gdLst/>
            <a:ahLst/>
            <a:cxnLst/>
            <a:rect l="l" t="t" r="r" b="b"/>
            <a:pathLst>
              <a:path w="1175" h="922" extrusionOk="0">
                <a:moveTo>
                  <a:pt x="610" y="0"/>
                </a:moveTo>
                <a:cubicBezTo>
                  <a:pt x="312" y="0"/>
                  <a:pt x="0" y="179"/>
                  <a:pt x="0" y="491"/>
                </a:cubicBezTo>
                <a:cubicBezTo>
                  <a:pt x="0" y="743"/>
                  <a:pt x="312" y="922"/>
                  <a:pt x="610" y="922"/>
                </a:cubicBezTo>
                <a:cubicBezTo>
                  <a:pt x="922" y="922"/>
                  <a:pt x="1174" y="743"/>
                  <a:pt x="1174" y="491"/>
                </a:cubicBezTo>
                <a:cubicBezTo>
                  <a:pt x="1174" y="179"/>
                  <a:pt x="922" y="0"/>
                  <a:pt x="610"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374277" y="2383502"/>
            <a:ext cx="25738" cy="20065"/>
          </a:xfrm>
          <a:custGeom>
            <a:avLst/>
            <a:gdLst/>
            <a:ahLst/>
            <a:cxnLst/>
            <a:rect l="l" t="t" r="r" b="b"/>
            <a:pathLst>
              <a:path w="803" h="626" extrusionOk="0">
                <a:moveTo>
                  <a:pt x="372" y="1"/>
                </a:moveTo>
                <a:cubicBezTo>
                  <a:pt x="194" y="1"/>
                  <a:pt x="0" y="135"/>
                  <a:pt x="0" y="313"/>
                </a:cubicBezTo>
                <a:cubicBezTo>
                  <a:pt x="0" y="506"/>
                  <a:pt x="194" y="625"/>
                  <a:pt x="372" y="625"/>
                </a:cubicBezTo>
                <a:cubicBezTo>
                  <a:pt x="625" y="625"/>
                  <a:pt x="803" y="506"/>
                  <a:pt x="803" y="313"/>
                </a:cubicBezTo>
                <a:cubicBezTo>
                  <a:pt x="803" y="135"/>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0"/>
        <p:cNvGrpSpPr/>
        <p:nvPr/>
      </p:nvGrpSpPr>
      <p:grpSpPr>
        <a:xfrm>
          <a:off x="0" y="0"/>
          <a:ext cx="0" cy="0"/>
          <a:chOff x="0" y="0"/>
          <a:chExt cx="0" cy="0"/>
        </a:xfrm>
      </p:grpSpPr>
      <p:sp>
        <p:nvSpPr>
          <p:cNvPr id="121" name="Google Shape;121;p11"/>
          <p:cNvSpPr/>
          <p:nvPr/>
        </p:nvSpPr>
        <p:spPr>
          <a:xfrm>
            <a:off x="7618800" y="2209800"/>
            <a:ext cx="1248300" cy="1248300"/>
          </a:xfrm>
          <a:prstGeom prst="ellipse">
            <a:avLst/>
          </a:prstGeom>
          <a:gradFill>
            <a:gsLst>
              <a:gs pos="0">
                <a:srgbClr val="FFFFFF">
                  <a:alpha val="55290"/>
                </a:srgbClr>
              </a:gs>
              <a:gs pos="100000">
                <a:srgbClr val="FFE55C">
                  <a:alpha val="5529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2" name="Google Shape;122;p11"/>
          <p:cNvSpPr txBox="1">
            <a:spLocks noGrp="1"/>
          </p:cNvSpPr>
          <p:nvPr>
            <p:ph type="title" hasCustomPrompt="1"/>
          </p:nvPr>
        </p:nvSpPr>
        <p:spPr>
          <a:xfrm>
            <a:off x="419100" y="344125"/>
            <a:ext cx="6801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6000" b="1">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3" name="Google Shape;123;p11"/>
          <p:cNvSpPr txBox="1">
            <a:spLocks noGrp="1"/>
          </p:cNvSpPr>
          <p:nvPr>
            <p:ph type="body" idx="1"/>
          </p:nvPr>
        </p:nvSpPr>
        <p:spPr>
          <a:xfrm>
            <a:off x="1538400" y="2383825"/>
            <a:ext cx="4562400" cy="1300800"/>
          </a:xfrm>
          <a:prstGeom prst="rect">
            <a:avLst/>
          </a:prstGeom>
        </p:spPr>
        <p:txBody>
          <a:bodyPr spcFirstLastPara="1" wrap="square" lIns="91425" tIns="91425" rIns="91425" bIns="91425" anchor="t" anchorCtr="0">
            <a:noAutofit/>
          </a:bodyPr>
          <a:lstStyle>
            <a:lvl1pPr marL="457200" lvl="0" indent="-342900" algn="ctr">
              <a:lnSpc>
                <a:spcPct val="100000"/>
              </a:lnSpc>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4" name="Google Shape;124;p11"/>
          <p:cNvSpPr/>
          <p:nvPr/>
        </p:nvSpPr>
        <p:spPr>
          <a:xfrm>
            <a:off x="238671" y="2309150"/>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flipH="1">
            <a:off x="-13299" y="36529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flipH="1">
            <a:off x="-13301" y="39395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1"/>
          <p:cNvGrpSpPr/>
          <p:nvPr/>
        </p:nvGrpSpPr>
        <p:grpSpPr>
          <a:xfrm>
            <a:off x="-506133" y="168546"/>
            <a:ext cx="8463110" cy="2369802"/>
            <a:chOff x="345406" y="168546"/>
            <a:chExt cx="8463110" cy="2369802"/>
          </a:xfrm>
        </p:grpSpPr>
        <p:sp>
          <p:nvSpPr>
            <p:cNvPr id="128" name="Google Shape;128;p11"/>
            <p:cNvSpPr/>
            <p:nvPr/>
          </p:nvSpPr>
          <p:spPr>
            <a:xfrm>
              <a:off x="2883804" y="1389394"/>
              <a:ext cx="23847" cy="19584"/>
            </a:xfrm>
            <a:custGeom>
              <a:avLst/>
              <a:gdLst/>
              <a:ahLst/>
              <a:cxnLst/>
              <a:rect l="l" t="t" r="r" b="b"/>
              <a:pathLst>
                <a:path w="744" h="611" extrusionOk="0">
                  <a:moveTo>
                    <a:pt x="372" y="1"/>
                  </a:moveTo>
                  <a:cubicBezTo>
                    <a:pt x="194" y="1"/>
                    <a:pt x="1" y="120"/>
                    <a:pt x="1" y="313"/>
                  </a:cubicBezTo>
                  <a:cubicBezTo>
                    <a:pt x="1" y="491"/>
                    <a:pt x="194" y="610"/>
                    <a:pt x="372" y="610"/>
                  </a:cubicBezTo>
                  <a:cubicBezTo>
                    <a:pt x="625" y="610"/>
                    <a:pt x="744" y="491"/>
                    <a:pt x="744" y="313"/>
                  </a:cubicBezTo>
                  <a:cubicBezTo>
                    <a:pt x="744"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1"/>
            <p:cNvSpPr/>
            <p:nvPr/>
          </p:nvSpPr>
          <p:spPr>
            <a:xfrm>
              <a:off x="2326027" y="1627576"/>
              <a:ext cx="25738" cy="19552"/>
            </a:xfrm>
            <a:custGeom>
              <a:avLst/>
              <a:gdLst/>
              <a:ahLst/>
              <a:cxnLst/>
              <a:rect l="l" t="t" r="r" b="b"/>
              <a:pathLst>
                <a:path w="803" h="610" extrusionOk="0">
                  <a:moveTo>
                    <a:pt x="431" y="0"/>
                  </a:moveTo>
                  <a:cubicBezTo>
                    <a:pt x="194" y="0"/>
                    <a:pt x="1" y="119"/>
                    <a:pt x="1" y="312"/>
                  </a:cubicBezTo>
                  <a:cubicBezTo>
                    <a:pt x="1" y="491"/>
                    <a:pt x="194" y="610"/>
                    <a:pt x="431" y="610"/>
                  </a:cubicBezTo>
                  <a:cubicBezTo>
                    <a:pt x="625" y="610"/>
                    <a:pt x="803" y="491"/>
                    <a:pt x="803" y="312"/>
                  </a:cubicBezTo>
                  <a:cubicBezTo>
                    <a:pt x="803" y="119"/>
                    <a:pt x="625" y="0"/>
                    <a:pt x="431"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1"/>
            <p:cNvSpPr/>
            <p:nvPr/>
          </p:nvSpPr>
          <p:spPr>
            <a:xfrm>
              <a:off x="1419069" y="948800"/>
              <a:ext cx="25770" cy="19552"/>
            </a:xfrm>
            <a:custGeom>
              <a:avLst/>
              <a:gdLst/>
              <a:ahLst/>
              <a:cxnLst/>
              <a:rect l="l" t="t" r="r" b="b"/>
              <a:pathLst>
                <a:path w="804" h="610" extrusionOk="0">
                  <a:moveTo>
                    <a:pt x="372" y="0"/>
                  </a:moveTo>
                  <a:cubicBezTo>
                    <a:pt x="194" y="0"/>
                    <a:pt x="1" y="119"/>
                    <a:pt x="1" y="312"/>
                  </a:cubicBezTo>
                  <a:cubicBezTo>
                    <a:pt x="1" y="491"/>
                    <a:pt x="194" y="610"/>
                    <a:pt x="372" y="610"/>
                  </a:cubicBezTo>
                  <a:cubicBezTo>
                    <a:pt x="625" y="610"/>
                    <a:pt x="803" y="491"/>
                    <a:pt x="803" y="312"/>
                  </a:cubicBezTo>
                  <a:cubicBezTo>
                    <a:pt x="803"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1"/>
            <p:cNvSpPr/>
            <p:nvPr/>
          </p:nvSpPr>
          <p:spPr>
            <a:xfrm>
              <a:off x="2992911" y="1200765"/>
              <a:ext cx="35739" cy="31956"/>
            </a:xfrm>
            <a:custGeom>
              <a:avLst/>
              <a:gdLst/>
              <a:ahLst/>
              <a:cxnLst/>
              <a:rect l="l" t="t" r="r" b="b"/>
              <a:pathLst>
                <a:path w="1115" h="997" extrusionOk="0">
                  <a:moveTo>
                    <a:pt x="565" y="1"/>
                  </a:moveTo>
                  <a:cubicBezTo>
                    <a:pt x="253" y="1"/>
                    <a:pt x="0" y="253"/>
                    <a:pt x="0" y="491"/>
                  </a:cubicBezTo>
                  <a:cubicBezTo>
                    <a:pt x="0" y="744"/>
                    <a:pt x="253" y="997"/>
                    <a:pt x="565" y="997"/>
                  </a:cubicBezTo>
                  <a:cubicBezTo>
                    <a:pt x="877" y="997"/>
                    <a:pt x="1115" y="744"/>
                    <a:pt x="1115" y="491"/>
                  </a:cubicBezTo>
                  <a:cubicBezTo>
                    <a:pt x="1115" y="253"/>
                    <a:pt x="877" y="1"/>
                    <a:pt x="565"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1"/>
            <p:cNvSpPr/>
            <p:nvPr/>
          </p:nvSpPr>
          <p:spPr>
            <a:xfrm>
              <a:off x="2859989" y="1087395"/>
              <a:ext cx="23847" cy="20065"/>
            </a:xfrm>
            <a:custGeom>
              <a:avLst/>
              <a:gdLst/>
              <a:ahLst/>
              <a:cxnLst/>
              <a:rect l="l" t="t" r="r" b="b"/>
              <a:pathLst>
                <a:path w="744" h="626" extrusionOk="0">
                  <a:moveTo>
                    <a:pt x="372" y="1"/>
                  </a:moveTo>
                  <a:cubicBezTo>
                    <a:pt x="194" y="1"/>
                    <a:pt x="1" y="135"/>
                    <a:pt x="1" y="313"/>
                  </a:cubicBezTo>
                  <a:cubicBezTo>
                    <a:pt x="1" y="506"/>
                    <a:pt x="194" y="625"/>
                    <a:pt x="372" y="625"/>
                  </a:cubicBezTo>
                  <a:cubicBezTo>
                    <a:pt x="566" y="625"/>
                    <a:pt x="744" y="506"/>
                    <a:pt x="744" y="313"/>
                  </a:cubicBezTo>
                  <a:cubicBezTo>
                    <a:pt x="744" y="135"/>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a:off x="4269017" y="1077876"/>
              <a:ext cx="50034" cy="39585"/>
            </a:xfrm>
            <a:custGeom>
              <a:avLst/>
              <a:gdLst/>
              <a:ahLst/>
              <a:cxnLst/>
              <a:rect l="l" t="t" r="r" b="b"/>
              <a:pathLst>
                <a:path w="1561" h="1235" extrusionOk="0">
                  <a:moveTo>
                    <a:pt x="743" y="1"/>
                  </a:moveTo>
                  <a:cubicBezTo>
                    <a:pt x="372" y="1"/>
                    <a:pt x="0" y="238"/>
                    <a:pt x="0" y="610"/>
                  </a:cubicBezTo>
                  <a:cubicBezTo>
                    <a:pt x="0" y="982"/>
                    <a:pt x="372" y="1234"/>
                    <a:pt x="743" y="1234"/>
                  </a:cubicBezTo>
                  <a:cubicBezTo>
                    <a:pt x="1189" y="1234"/>
                    <a:pt x="1561" y="982"/>
                    <a:pt x="1561" y="610"/>
                  </a:cubicBezTo>
                  <a:cubicBezTo>
                    <a:pt x="1561" y="238"/>
                    <a:pt x="1189"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1"/>
            <p:cNvSpPr/>
            <p:nvPr/>
          </p:nvSpPr>
          <p:spPr>
            <a:xfrm>
              <a:off x="6448234" y="777800"/>
              <a:ext cx="35771" cy="31924"/>
            </a:xfrm>
            <a:custGeom>
              <a:avLst/>
              <a:gdLst/>
              <a:ahLst/>
              <a:cxnLst/>
              <a:rect l="l" t="t" r="r" b="b"/>
              <a:pathLst>
                <a:path w="1116" h="996" extrusionOk="0">
                  <a:moveTo>
                    <a:pt x="566" y="0"/>
                  </a:moveTo>
                  <a:cubicBezTo>
                    <a:pt x="253" y="0"/>
                    <a:pt x="1" y="253"/>
                    <a:pt x="1" y="505"/>
                  </a:cubicBezTo>
                  <a:cubicBezTo>
                    <a:pt x="1" y="743"/>
                    <a:pt x="253" y="996"/>
                    <a:pt x="566" y="996"/>
                  </a:cubicBezTo>
                  <a:cubicBezTo>
                    <a:pt x="878" y="996"/>
                    <a:pt x="1115" y="743"/>
                    <a:pt x="1115" y="505"/>
                  </a:cubicBezTo>
                  <a:cubicBezTo>
                    <a:pt x="1115"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1"/>
            <p:cNvSpPr/>
            <p:nvPr/>
          </p:nvSpPr>
          <p:spPr>
            <a:xfrm>
              <a:off x="6170532" y="877355"/>
              <a:ext cx="23847" cy="19552"/>
            </a:xfrm>
            <a:custGeom>
              <a:avLst/>
              <a:gdLst/>
              <a:ahLst/>
              <a:cxnLst/>
              <a:rect l="l" t="t" r="r" b="b"/>
              <a:pathLst>
                <a:path w="744" h="610" extrusionOk="0">
                  <a:moveTo>
                    <a:pt x="372" y="0"/>
                  </a:moveTo>
                  <a:cubicBezTo>
                    <a:pt x="194" y="0"/>
                    <a:pt x="1" y="119"/>
                    <a:pt x="1" y="312"/>
                  </a:cubicBezTo>
                  <a:cubicBezTo>
                    <a:pt x="1" y="491"/>
                    <a:pt x="194" y="609"/>
                    <a:pt x="372" y="609"/>
                  </a:cubicBezTo>
                  <a:cubicBezTo>
                    <a:pt x="625" y="609"/>
                    <a:pt x="744" y="491"/>
                    <a:pt x="744" y="312"/>
                  </a:cubicBezTo>
                  <a:cubicBezTo>
                    <a:pt x="744"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4564798" y="2199168"/>
              <a:ext cx="23847" cy="21956"/>
            </a:xfrm>
            <a:custGeom>
              <a:avLst/>
              <a:gdLst/>
              <a:ahLst/>
              <a:cxnLst/>
              <a:rect l="l" t="t" r="r" b="b"/>
              <a:pathLst>
                <a:path w="744" h="685" extrusionOk="0">
                  <a:moveTo>
                    <a:pt x="372" y="1"/>
                  </a:moveTo>
                  <a:cubicBezTo>
                    <a:pt x="194" y="1"/>
                    <a:pt x="1" y="179"/>
                    <a:pt x="1" y="313"/>
                  </a:cubicBezTo>
                  <a:cubicBezTo>
                    <a:pt x="1" y="491"/>
                    <a:pt x="194" y="684"/>
                    <a:pt x="372" y="684"/>
                  </a:cubicBezTo>
                  <a:cubicBezTo>
                    <a:pt x="566" y="684"/>
                    <a:pt x="744" y="491"/>
                    <a:pt x="744" y="313"/>
                  </a:cubicBezTo>
                  <a:cubicBezTo>
                    <a:pt x="744" y="179"/>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1605807" y="313360"/>
              <a:ext cx="49585" cy="41957"/>
            </a:xfrm>
            <a:custGeom>
              <a:avLst/>
              <a:gdLst/>
              <a:ahLst/>
              <a:cxnLst/>
              <a:rect l="l" t="t" r="r" b="b"/>
              <a:pathLst>
                <a:path w="1547" h="1309" extrusionOk="0">
                  <a:moveTo>
                    <a:pt x="744" y="1"/>
                  </a:moveTo>
                  <a:cubicBezTo>
                    <a:pt x="372" y="1"/>
                    <a:pt x="0" y="313"/>
                    <a:pt x="0" y="684"/>
                  </a:cubicBezTo>
                  <a:cubicBezTo>
                    <a:pt x="0" y="996"/>
                    <a:pt x="372" y="1308"/>
                    <a:pt x="744" y="1308"/>
                  </a:cubicBezTo>
                  <a:cubicBezTo>
                    <a:pt x="1174" y="1308"/>
                    <a:pt x="1546" y="996"/>
                    <a:pt x="1546" y="684"/>
                  </a:cubicBezTo>
                  <a:cubicBezTo>
                    <a:pt x="1546" y="313"/>
                    <a:pt x="1174" y="1"/>
                    <a:pt x="744"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1961141" y="601544"/>
              <a:ext cx="23847" cy="21475"/>
            </a:xfrm>
            <a:custGeom>
              <a:avLst/>
              <a:gdLst/>
              <a:ahLst/>
              <a:cxnLst/>
              <a:rect l="l" t="t" r="r" b="b"/>
              <a:pathLst>
                <a:path w="744" h="670" extrusionOk="0">
                  <a:moveTo>
                    <a:pt x="372" y="1"/>
                  </a:moveTo>
                  <a:cubicBezTo>
                    <a:pt x="179" y="1"/>
                    <a:pt x="1" y="179"/>
                    <a:pt x="1" y="298"/>
                  </a:cubicBezTo>
                  <a:cubicBezTo>
                    <a:pt x="1" y="491"/>
                    <a:pt x="179" y="669"/>
                    <a:pt x="372" y="669"/>
                  </a:cubicBezTo>
                  <a:cubicBezTo>
                    <a:pt x="610" y="669"/>
                    <a:pt x="744" y="491"/>
                    <a:pt x="744" y="298"/>
                  </a:cubicBezTo>
                  <a:cubicBezTo>
                    <a:pt x="744" y="179"/>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a:off x="6740233" y="335284"/>
              <a:ext cx="25770" cy="20033"/>
            </a:xfrm>
            <a:custGeom>
              <a:avLst/>
              <a:gdLst/>
              <a:ahLst/>
              <a:cxnLst/>
              <a:rect l="l" t="t" r="r" b="b"/>
              <a:pathLst>
                <a:path w="804" h="625" extrusionOk="0">
                  <a:moveTo>
                    <a:pt x="372" y="0"/>
                  </a:moveTo>
                  <a:cubicBezTo>
                    <a:pt x="179" y="0"/>
                    <a:pt x="1" y="134"/>
                    <a:pt x="1" y="312"/>
                  </a:cubicBezTo>
                  <a:cubicBezTo>
                    <a:pt x="1" y="506"/>
                    <a:pt x="179" y="624"/>
                    <a:pt x="372" y="624"/>
                  </a:cubicBezTo>
                  <a:cubicBezTo>
                    <a:pt x="625" y="624"/>
                    <a:pt x="803" y="506"/>
                    <a:pt x="803" y="312"/>
                  </a:cubicBezTo>
                  <a:cubicBezTo>
                    <a:pt x="803" y="134"/>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3147692" y="2085799"/>
              <a:ext cx="23879" cy="21956"/>
            </a:xfrm>
            <a:custGeom>
              <a:avLst/>
              <a:gdLst/>
              <a:ahLst/>
              <a:cxnLst/>
              <a:rect l="l" t="t" r="r" b="b"/>
              <a:pathLst>
                <a:path w="745" h="685" extrusionOk="0">
                  <a:moveTo>
                    <a:pt x="373" y="1"/>
                  </a:moveTo>
                  <a:cubicBezTo>
                    <a:pt x="194" y="1"/>
                    <a:pt x="1" y="194"/>
                    <a:pt x="1" y="313"/>
                  </a:cubicBezTo>
                  <a:cubicBezTo>
                    <a:pt x="1" y="506"/>
                    <a:pt x="194" y="684"/>
                    <a:pt x="373" y="684"/>
                  </a:cubicBezTo>
                  <a:cubicBezTo>
                    <a:pt x="566" y="684"/>
                    <a:pt x="744" y="506"/>
                    <a:pt x="744" y="313"/>
                  </a:cubicBezTo>
                  <a:cubicBezTo>
                    <a:pt x="744" y="194"/>
                    <a:pt x="566" y="1"/>
                    <a:pt x="37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1301917" y="1811910"/>
              <a:ext cx="49553" cy="40034"/>
            </a:xfrm>
            <a:custGeom>
              <a:avLst/>
              <a:gdLst/>
              <a:ahLst/>
              <a:cxnLst/>
              <a:rect l="l" t="t" r="r" b="b"/>
              <a:pathLst>
                <a:path w="1546" h="1249" extrusionOk="0">
                  <a:moveTo>
                    <a:pt x="743" y="1"/>
                  </a:moveTo>
                  <a:cubicBezTo>
                    <a:pt x="312" y="1"/>
                    <a:pt x="0" y="253"/>
                    <a:pt x="0" y="625"/>
                  </a:cubicBezTo>
                  <a:cubicBezTo>
                    <a:pt x="0" y="996"/>
                    <a:pt x="312" y="1249"/>
                    <a:pt x="743" y="1249"/>
                  </a:cubicBezTo>
                  <a:cubicBezTo>
                    <a:pt x="1174" y="1249"/>
                    <a:pt x="1546" y="996"/>
                    <a:pt x="1546" y="625"/>
                  </a:cubicBezTo>
                  <a:cubicBezTo>
                    <a:pt x="1546" y="253"/>
                    <a:pt x="1174"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5444126" y="591543"/>
              <a:ext cx="25770" cy="19552"/>
            </a:xfrm>
            <a:custGeom>
              <a:avLst/>
              <a:gdLst/>
              <a:ahLst/>
              <a:cxnLst/>
              <a:rect l="l" t="t" r="r" b="b"/>
              <a:pathLst>
                <a:path w="804" h="610" extrusionOk="0">
                  <a:moveTo>
                    <a:pt x="432" y="0"/>
                  </a:moveTo>
                  <a:cubicBezTo>
                    <a:pt x="194" y="0"/>
                    <a:pt x="1" y="119"/>
                    <a:pt x="1" y="313"/>
                  </a:cubicBezTo>
                  <a:cubicBezTo>
                    <a:pt x="1" y="491"/>
                    <a:pt x="194" y="610"/>
                    <a:pt x="432" y="610"/>
                  </a:cubicBezTo>
                  <a:cubicBezTo>
                    <a:pt x="625" y="610"/>
                    <a:pt x="803" y="491"/>
                    <a:pt x="803" y="313"/>
                  </a:cubicBezTo>
                  <a:cubicBezTo>
                    <a:pt x="803" y="119"/>
                    <a:pt x="625" y="0"/>
                    <a:pt x="43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631219" y="773986"/>
              <a:ext cx="23847" cy="20033"/>
            </a:xfrm>
            <a:custGeom>
              <a:avLst/>
              <a:gdLst/>
              <a:ahLst/>
              <a:cxnLst/>
              <a:rect l="l" t="t" r="r" b="b"/>
              <a:pathLst>
                <a:path w="744" h="625" extrusionOk="0">
                  <a:moveTo>
                    <a:pt x="372" y="0"/>
                  </a:moveTo>
                  <a:cubicBezTo>
                    <a:pt x="179" y="0"/>
                    <a:pt x="1" y="119"/>
                    <a:pt x="1" y="312"/>
                  </a:cubicBezTo>
                  <a:cubicBezTo>
                    <a:pt x="1" y="491"/>
                    <a:pt x="179" y="624"/>
                    <a:pt x="372" y="624"/>
                  </a:cubicBezTo>
                  <a:cubicBezTo>
                    <a:pt x="550" y="624"/>
                    <a:pt x="744" y="491"/>
                    <a:pt x="744" y="312"/>
                  </a:cubicBezTo>
                  <a:cubicBezTo>
                    <a:pt x="744" y="119"/>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1351438" y="2286351"/>
              <a:ext cx="23847" cy="21924"/>
            </a:xfrm>
            <a:custGeom>
              <a:avLst/>
              <a:gdLst/>
              <a:ahLst/>
              <a:cxnLst/>
              <a:rect l="l" t="t" r="r" b="b"/>
              <a:pathLst>
                <a:path w="744" h="684" extrusionOk="0">
                  <a:moveTo>
                    <a:pt x="372" y="0"/>
                  </a:moveTo>
                  <a:cubicBezTo>
                    <a:pt x="134" y="0"/>
                    <a:pt x="1" y="194"/>
                    <a:pt x="1" y="372"/>
                  </a:cubicBezTo>
                  <a:cubicBezTo>
                    <a:pt x="1" y="491"/>
                    <a:pt x="134" y="684"/>
                    <a:pt x="372" y="684"/>
                  </a:cubicBezTo>
                  <a:cubicBezTo>
                    <a:pt x="565" y="684"/>
                    <a:pt x="744" y="491"/>
                    <a:pt x="744" y="372"/>
                  </a:cubicBezTo>
                  <a:cubicBezTo>
                    <a:pt x="744" y="194"/>
                    <a:pt x="56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8448855" y="676803"/>
              <a:ext cx="26219" cy="20033"/>
            </a:xfrm>
            <a:custGeom>
              <a:avLst/>
              <a:gdLst/>
              <a:ahLst/>
              <a:cxnLst/>
              <a:rect l="l" t="t" r="r" b="b"/>
              <a:pathLst>
                <a:path w="818" h="625" extrusionOk="0">
                  <a:moveTo>
                    <a:pt x="372" y="1"/>
                  </a:moveTo>
                  <a:cubicBezTo>
                    <a:pt x="194" y="1"/>
                    <a:pt x="1" y="120"/>
                    <a:pt x="1" y="313"/>
                  </a:cubicBezTo>
                  <a:cubicBezTo>
                    <a:pt x="1" y="491"/>
                    <a:pt x="194" y="625"/>
                    <a:pt x="372" y="625"/>
                  </a:cubicBezTo>
                  <a:cubicBezTo>
                    <a:pt x="625" y="625"/>
                    <a:pt x="818" y="491"/>
                    <a:pt x="818" y="313"/>
                  </a:cubicBezTo>
                  <a:cubicBezTo>
                    <a:pt x="818"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6265792" y="1065984"/>
              <a:ext cx="23879" cy="21443"/>
            </a:xfrm>
            <a:custGeom>
              <a:avLst/>
              <a:gdLst/>
              <a:ahLst/>
              <a:cxnLst/>
              <a:rect l="l" t="t" r="r" b="b"/>
              <a:pathLst>
                <a:path w="745" h="669" extrusionOk="0">
                  <a:moveTo>
                    <a:pt x="373" y="0"/>
                  </a:moveTo>
                  <a:cubicBezTo>
                    <a:pt x="120" y="0"/>
                    <a:pt x="1" y="119"/>
                    <a:pt x="1" y="297"/>
                  </a:cubicBezTo>
                  <a:cubicBezTo>
                    <a:pt x="1" y="491"/>
                    <a:pt x="120" y="669"/>
                    <a:pt x="373" y="669"/>
                  </a:cubicBezTo>
                  <a:cubicBezTo>
                    <a:pt x="566" y="669"/>
                    <a:pt x="744" y="491"/>
                    <a:pt x="744" y="297"/>
                  </a:cubicBezTo>
                  <a:cubicBezTo>
                    <a:pt x="744" y="119"/>
                    <a:pt x="566" y="0"/>
                    <a:pt x="373"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a:off x="6998416" y="168546"/>
              <a:ext cx="23847" cy="20033"/>
            </a:xfrm>
            <a:custGeom>
              <a:avLst/>
              <a:gdLst/>
              <a:ahLst/>
              <a:cxnLst/>
              <a:rect l="l" t="t" r="r" b="b"/>
              <a:pathLst>
                <a:path w="744" h="625" extrusionOk="0">
                  <a:moveTo>
                    <a:pt x="372" y="1"/>
                  </a:moveTo>
                  <a:cubicBezTo>
                    <a:pt x="179" y="1"/>
                    <a:pt x="0" y="135"/>
                    <a:pt x="0" y="313"/>
                  </a:cubicBezTo>
                  <a:cubicBezTo>
                    <a:pt x="0" y="506"/>
                    <a:pt x="179" y="625"/>
                    <a:pt x="372" y="625"/>
                  </a:cubicBezTo>
                  <a:cubicBezTo>
                    <a:pt x="550" y="625"/>
                    <a:pt x="743" y="506"/>
                    <a:pt x="743" y="313"/>
                  </a:cubicBezTo>
                  <a:cubicBezTo>
                    <a:pt x="743" y="135"/>
                    <a:pt x="55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a:off x="865586" y="1490392"/>
              <a:ext cx="23847" cy="20033"/>
            </a:xfrm>
            <a:custGeom>
              <a:avLst/>
              <a:gdLst/>
              <a:ahLst/>
              <a:cxnLst/>
              <a:rect l="l" t="t" r="r" b="b"/>
              <a:pathLst>
                <a:path w="744" h="625" extrusionOk="0">
                  <a:moveTo>
                    <a:pt x="372" y="0"/>
                  </a:moveTo>
                  <a:cubicBezTo>
                    <a:pt x="119" y="0"/>
                    <a:pt x="0" y="134"/>
                    <a:pt x="0" y="312"/>
                  </a:cubicBezTo>
                  <a:cubicBezTo>
                    <a:pt x="0" y="506"/>
                    <a:pt x="119" y="625"/>
                    <a:pt x="372" y="625"/>
                  </a:cubicBezTo>
                  <a:cubicBezTo>
                    <a:pt x="550" y="625"/>
                    <a:pt x="743" y="506"/>
                    <a:pt x="743" y="312"/>
                  </a:cubicBezTo>
                  <a:cubicBezTo>
                    <a:pt x="743" y="134"/>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a:off x="2332213" y="2506905"/>
              <a:ext cx="37662" cy="31444"/>
            </a:xfrm>
            <a:custGeom>
              <a:avLst/>
              <a:gdLst/>
              <a:ahLst/>
              <a:cxnLst/>
              <a:rect l="l" t="t" r="r" b="b"/>
              <a:pathLst>
                <a:path w="1175" h="981" extrusionOk="0">
                  <a:moveTo>
                    <a:pt x="610" y="0"/>
                  </a:moveTo>
                  <a:cubicBezTo>
                    <a:pt x="313" y="0"/>
                    <a:pt x="1" y="238"/>
                    <a:pt x="1" y="490"/>
                  </a:cubicBezTo>
                  <a:cubicBezTo>
                    <a:pt x="1" y="743"/>
                    <a:pt x="313" y="981"/>
                    <a:pt x="610" y="981"/>
                  </a:cubicBezTo>
                  <a:cubicBezTo>
                    <a:pt x="922" y="981"/>
                    <a:pt x="1175" y="743"/>
                    <a:pt x="1175" y="490"/>
                  </a:cubicBezTo>
                  <a:cubicBezTo>
                    <a:pt x="1175" y="238"/>
                    <a:pt x="922" y="0"/>
                    <a:pt x="610"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8554116" y="406729"/>
              <a:ext cx="35771" cy="31956"/>
            </a:xfrm>
            <a:custGeom>
              <a:avLst/>
              <a:gdLst/>
              <a:ahLst/>
              <a:cxnLst/>
              <a:rect l="l" t="t" r="r" b="b"/>
              <a:pathLst>
                <a:path w="1116" h="997" extrusionOk="0">
                  <a:moveTo>
                    <a:pt x="566" y="0"/>
                  </a:moveTo>
                  <a:cubicBezTo>
                    <a:pt x="254" y="0"/>
                    <a:pt x="1" y="253"/>
                    <a:pt x="1" y="506"/>
                  </a:cubicBezTo>
                  <a:cubicBezTo>
                    <a:pt x="1" y="743"/>
                    <a:pt x="254" y="996"/>
                    <a:pt x="566" y="996"/>
                  </a:cubicBezTo>
                  <a:cubicBezTo>
                    <a:pt x="878" y="996"/>
                    <a:pt x="1116" y="743"/>
                    <a:pt x="1116" y="506"/>
                  </a:cubicBezTo>
                  <a:cubicBezTo>
                    <a:pt x="1116"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a:off x="345406" y="1801910"/>
              <a:ext cx="25770" cy="20033"/>
            </a:xfrm>
            <a:custGeom>
              <a:avLst/>
              <a:gdLst/>
              <a:ahLst/>
              <a:cxnLst/>
              <a:rect l="l" t="t" r="r" b="b"/>
              <a:pathLst>
                <a:path w="804" h="625" extrusionOk="0">
                  <a:moveTo>
                    <a:pt x="372" y="1"/>
                  </a:moveTo>
                  <a:cubicBezTo>
                    <a:pt x="179" y="1"/>
                    <a:pt x="1" y="134"/>
                    <a:pt x="1" y="313"/>
                  </a:cubicBezTo>
                  <a:cubicBezTo>
                    <a:pt x="1" y="506"/>
                    <a:pt x="179" y="625"/>
                    <a:pt x="372" y="625"/>
                  </a:cubicBezTo>
                  <a:cubicBezTo>
                    <a:pt x="625" y="625"/>
                    <a:pt x="803" y="506"/>
                    <a:pt x="803" y="313"/>
                  </a:cubicBezTo>
                  <a:cubicBezTo>
                    <a:pt x="803" y="134"/>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8784669" y="783986"/>
              <a:ext cx="23847" cy="20033"/>
            </a:xfrm>
            <a:custGeom>
              <a:avLst/>
              <a:gdLst/>
              <a:ahLst/>
              <a:cxnLst/>
              <a:rect l="l" t="t" r="r" b="b"/>
              <a:pathLst>
                <a:path w="744" h="625" extrusionOk="0">
                  <a:moveTo>
                    <a:pt x="372" y="0"/>
                  </a:moveTo>
                  <a:cubicBezTo>
                    <a:pt x="179" y="0"/>
                    <a:pt x="1" y="119"/>
                    <a:pt x="1" y="312"/>
                  </a:cubicBezTo>
                  <a:cubicBezTo>
                    <a:pt x="1" y="491"/>
                    <a:pt x="179" y="625"/>
                    <a:pt x="372" y="625"/>
                  </a:cubicBezTo>
                  <a:cubicBezTo>
                    <a:pt x="610" y="625"/>
                    <a:pt x="744" y="491"/>
                    <a:pt x="744" y="312"/>
                  </a:cubicBezTo>
                  <a:cubicBezTo>
                    <a:pt x="744" y="119"/>
                    <a:pt x="61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4188020" y="432435"/>
              <a:ext cx="25770" cy="21956"/>
            </a:xfrm>
            <a:custGeom>
              <a:avLst/>
              <a:gdLst/>
              <a:ahLst/>
              <a:cxnLst/>
              <a:rect l="l" t="t" r="r" b="b"/>
              <a:pathLst>
                <a:path w="804" h="685" extrusionOk="0">
                  <a:moveTo>
                    <a:pt x="372" y="1"/>
                  </a:moveTo>
                  <a:cubicBezTo>
                    <a:pt x="179" y="1"/>
                    <a:pt x="1" y="194"/>
                    <a:pt x="1" y="313"/>
                  </a:cubicBezTo>
                  <a:cubicBezTo>
                    <a:pt x="1" y="506"/>
                    <a:pt x="179" y="684"/>
                    <a:pt x="372" y="684"/>
                  </a:cubicBezTo>
                  <a:cubicBezTo>
                    <a:pt x="610" y="684"/>
                    <a:pt x="803" y="506"/>
                    <a:pt x="803" y="313"/>
                  </a:cubicBezTo>
                  <a:cubicBezTo>
                    <a:pt x="803" y="194"/>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4374277" y="2383502"/>
              <a:ext cx="25738" cy="20065"/>
            </a:xfrm>
            <a:custGeom>
              <a:avLst/>
              <a:gdLst/>
              <a:ahLst/>
              <a:cxnLst/>
              <a:rect l="l" t="t" r="r" b="b"/>
              <a:pathLst>
                <a:path w="803" h="626" extrusionOk="0">
                  <a:moveTo>
                    <a:pt x="372" y="1"/>
                  </a:moveTo>
                  <a:cubicBezTo>
                    <a:pt x="194" y="1"/>
                    <a:pt x="0" y="135"/>
                    <a:pt x="0" y="313"/>
                  </a:cubicBezTo>
                  <a:cubicBezTo>
                    <a:pt x="0" y="506"/>
                    <a:pt x="194" y="625"/>
                    <a:pt x="372" y="625"/>
                  </a:cubicBezTo>
                  <a:cubicBezTo>
                    <a:pt x="625" y="625"/>
                    <a:pt x="803" y="506"/>
                    <a:pt x="803" y="313"/>
                  </a:cubicBezTo>
                  <a:cubicBezTo>
                    <a:pt x="803" y="135"/>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56"/>
        <p:cNvGrpSpPr/>
        <p:nvPr/>
      </p:nvGrpSpPr>
      <p:grpSpPr>
        <a:xfrm>
          <a:off x="0" y="0"/>
          <a:ext cx="0" cy="0"/>
          <a:chOff x="0" y="0"/>
          <a:chExt cx="0" cy="0"/>
        </a:xfrm>
      </p:grpSpPr>
      <p:sp>
        <p:nvSpPr>
          <p:cNvPr id="157" name="Google Shape;157;p13"/>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8" name="Google Shape;158;p13"/>
          <p:cNvGrpSpPr/>
          <p:nvPr/>
        </p:nvGrpSpPr>
        <p:grpSpPr>
          <a:xfrm>
            <a:off x="6" y="-51"/>
            <a:ext cx="5114374" cy="2673691"/>
            <a:chOff x="73" y="-50"/>
            <a:chExt cx="6214307" cy="2673691"/>
          </a:xfrm>
        </p:grpSpPr>
        <p:sp>
          <p:nvSpPr>
            <p:cNvPr id="159" name="Google Shape;159;p13"/>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3"/>
          <p:cNvGrpSpPr/>
          <p:nvPr/>
        </p:nvGrpSpPr>
        <p:grpSpPr>
          <a:xfrm rot="10800000">
            <a:off x="4033131" y="2495499"/>
            <a:ext cx="5114374" cy="2673691"/>
            <a:chOff x="73" y="-50"/>
            <a:chExt cx="6214307" cy="2673691"/>
          </a:xfrm>
        </p:grpSpPr>
        <p:sp>
          <p:nvSpPr>
            <p:cNvPr id="162" name="Google Shape;162;p13"/>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p:nvPr/>
        </p:nvSpPr>
        <p:spPr>
          <a:xfrm flipH="1">
            <a:off x="75" y="46054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flipH="1">
            <a:off x="73" y="4625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
    <p:spTree>
      <p:nvGrpSpPr>
        <p:cNvPr id="1" name="Shape 166"/>
        <p:cNvGrpSpPr/>
        <p:nvPr/>
      </p:nvGrpSpPr>
      <p:grpSpPr>
        <a:xfrm>
          <a:off x="0" y="0"/>
          <a:ext cx="0" cy="0"/>
          <a:chOff x="0" y="0"/>
          <a:chExt cx="0" cy="0"/>
        </a:xfrm>
      </p:grpSpPr>
      <p:grpSp>
        <p:nvGrpSpPr>
          <p:cNvPr id="167" name="Google Shape;167;p14"/>
          <p:cNvGrpSpPr/>
          <p:nvPr/>
        </p:nvGrpSpPr>
        <p:grpSpPr>
          <a:xfrm flipH="1">
            <a:off x="4033131" y="-51"/>
            <a:ext cx="5114374" cy="2673691"/>
            <a:chOff x="73" y="-50"/>
            <a:chExt cx="6214307" cy="2673691"/>
          </a:xfrm>
        </p:grpSpPr>
        <p:sp>
          <p:nvSpPr>
            <p:cNvPr id="168" name="Google Shape;168;p14"/>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4"/>
          <p:cNvGrpSpPr/>
          <p:nvPr/>
        </p:nvGrpSpPr>
        <p:grpSpPr>
          <a:xfrm rot="10800000" flipH="1">
            <a:off x="6" y="2495499"/>
            <a:ext cx="5114374" cy="2673691"/>
            <a:chOff x="73" y="-50"/>
            <a:chExt cx="6214307" cy="2673691"/>
          </a:xfrm>
        </p:grpSpPr>
        <p:sp>
          <p:nvSpPr>
            <p:cNvPr id="171" name="Google Shape;171;p14"/>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4"/>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14"/>
          <p:cNvSpPr/>
          <p:nvPr/>
        </p:nvSpPr>
        <p:spPr>
          <a:xfrm>
            <a:off x="73" y="46054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75" y="4625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1">
  <p:cSld name="CUSTOM_6">
    <p:spTree>
      <p:nvGrpSpPr>
        <p:cNvPr id="1" name="Shape 176"/>
        <p:cNvGrpSpPr/>
        <p:nvPr/>
      </p:nvGrpSpPr>
      <p:grpSpPr>
        <a:xfrm>
          <a:off x="0" y="0"/>
          <a:ext cx="0" cy="0"/>
          <a:chOff x="0" y="0"/>
          <a:chExt cx="0" cy="0"/>
        </a:xfrm>
      </p:grpSpPr>
      <p:sp>
        <p:nvSpPr>
          <p:cNvPr id="177" name="Google Shape;177;p15"/>
          <p:cNvSpPr/>
          <p:nvPr/>
        </p:nvSpPr>
        <p:spPr>
          <a:xfrm flipH="1">
            <a:off x="-1742529" y="2461550"/>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txBox="1">
            <a:spLocks noGrp="1"/>
          </p:cNvSpPr>
          <p:nvPr>
            <p:ph type="title"/>
          </p:nvPr>
        </p:nvSpPr>
        <p:spPr>
          <a:xfrm>
            <a:off x="3875397" y="1000125"/>
            <a:ext cx="4071000" cy="103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
              <a:buNone/>
              <a:defRPr sz="3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9" name="Google Shape;179;p15"/>
          <p:cNvSpPr txBox="1">
            <a:spLocks noGrp="1"/>
          </p:cNvSpPr>
          <p:nvPr>
            <p:ph type="subTitle" idx="1"/>
          </p:nvPr>
        </p:nvSpPr>
        <p:spPr>
          <a:xfrm>
            <a:off x="4308597" y="2190750"/>
            <a:ext cx="3204600" cy="157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80" name="Google Shape;180;p15"/>
          <p:cNvSpPr/>
          <p:nvPr/>
        </p:nvSpPr>
        <p:spPr>
          <a:xfrm flipH="1">
            <a:off x="24" y="4071275"/>
            <a:ext cx="9143814" cy="1681825"/>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0" y="40919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15"/>
          <p:cNvGrpSpPr/>
          <p:nvPr/>
        </p:nvGrpSpPr>
        <p:grpSpPr>
          <a:xfrm flipH="1">
            <a:off x="2939578" y="-50"/>
            <a:ext cx="6214307" cy="2673691"/>
            <a:chOff x="73" y="-50"/>
            <a:chExt cx="6214307" cy="2673691"/>
          </a:xfrm>
        </p:grpSpPr>
        <p:sp>
          <p:nvSpPr>
            <p:cNvPr id="183" name="Google Shape;183;p15"/>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15"/>
          <p:cNvSpPr/>
          <p:nvPr/>
        </p:nvSpPr>
        <p:spPr>
          <a:xfrm flipH="1">
            <a:off x="5805"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2">
  <p:cSld name="CUSTOM_7">
    <p:spTree>
      <p:nvGrpSpPr>
        <p:cNvPr id="1" name="Shape 186"/>
        <p:cNvGrpSpPr/>
        <p:nvPr/>
      </p:nvGrpSpPr>
      <p:grpSpPr>
        <a:xfrm>
          <a:off x="0" y="0"/>
          <a:ext cx="0" cy="0"/>
          <a:chOff x="0" y="0"/>
          <a:chExt cx="0" cy="0"/>
        </a:xfrm>
      </p:grpSpPr>
      <p:sp>
        <p:nvSpPr>
          <p:cNvPr id="187" name="Google Shape;187;p16"/>
          <p:cNvSpPr/>
          <p:nvPr/>
        </p:nvSpPr>
        <p:spPr>
          <a:xfrm>
            <a:off x="1076871" y="2461550"/>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flipH="1">
            <a:off x="-13299" y="41101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txBox="1">
            <a:spLocks noGrp="1"/>
          </p:cNvSpPr>
          <p:nvPr>
            <p:ph type="title"/>
          </p:nvPr>
        </p:nvSpPr>
        <p:spPr>
          <a:xfrm>
            <a:off x="1207931" y="1000125"/>
            <a:ext cx="4071000" cy="103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
              <a:buNone/>
              <a:defRPr sz="3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0" name="Google Shape;190;p16"/>
          <p:cNvSpPr txBox="1">
            <a:spLocks noGrp="1"/>
          </p:cNvSpPr>
          <p:nvPr>
            <p:ph type="subTitle" idx="1"/>
          </p:nvPr>
        </p:nvSpPr>
        <p:spPr>
          <a:xfrm>
            <a:off x="1641131" y="2190750"/>
            <a:ext cx="3204600" cy="157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1" name="Google Shape;191;p16"/>
          <p:cNvSpPr/>
          <p:nvPr/>
        </p:nvSpPr>
        <p:spPr>
          <a:xfrm>
            <a:off x="0" y="4244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16"/>
          <p:cNvGrpSpPr/>
          <p:nvPr/>
        </p:nvGrpSpPr>
        <p:grpSpPr>
          <a:xfrm>
            <a:off x="5805" y="-50"/>
            <a:ext cx="6214307" cy="2673691"/>
            <a:chOff x="73" y="-50"/>
            <a:chExt cx="6214307" cy="2673691"/>
          </a:xfrm>
        </p:grpSpPr>
        <p:sp>
          <p:nvSpPr>
            <p:cNvPr id="193" name="Google Shape;193;p16"/>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16"/>
          <p:cNvSpPr/>
          <p:nvPr/>
        </p:nvSpPr>
        <p:spPr>
          <a:xfrm>
            <a:off x="6861134"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96"/>
        <p:cNvGrpSpPr/>
        <p:nvPr/>
      </p:nvGrpSpPr>
      <p:grpSpPr>
        <a:xfrm>
          <a:off x="0" y="0"/>
          <a:ext cx="0" cy="0"/>
          <a:chOff x="0" y="0"/>
          <a:chExt cx="0" cy="0"/>
        </a:xfrm>
      </p:grpSpPr>
      <p:sp>
        <p:nvSpPr>
          <p:cNvPr id="197" name="Google Shape;197;p17"/>
          <p:cNvSpPr txBox="1">
            <a:spLocks noGrp="1"/>
          </p:cNvSpPr>
          <p:nvPr>
            <p:ph type="ctrTitle"/>
          </p:nvPr>
        </p:nvSpPr>
        <p:spPr>
          <a:xfrm>
            <a:off x="747815" y="2486300"/>
            <a:ext cx="159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1800" b="1">
                <a:solidFill>
                  <a:srgbClr val="FFCE00"/>
                </a:solidFill>
              </a:defRPr>
            </a:lvl1pPr>
            <a:lvl2pPr lvl="1" algn="ctr" rtl="0">
              <a:spcBef>
                <a:spcPts val="0"/>
              </a:spcBef>
              <a:spcAft>
                <a:spcPts val="0"/>
              </a:spcAft>
              <a:buClr>
                <a:srgbClr val="FFFFFF"/>
              </a:buClr>
              <a:buSzPts val="1200"/>
              <a:buNone/>
              <a:defRPr sz="1200" b="1">
                <a:solidFill>
                  <a:srgbClr val="FFFFFF"/>
                </a:solidFill>
              </a:defRPr>
            </a:lvl2pPr>
            <a:lvl3pPr lvl="2" algn="ctr" rtl="0">
              <a:spcBef>
                <a:spcPts val="0"/>
              </a:spcBef>
              <a:spcAft>
                <a:spcPts val="0"/>
              </a:spcAft>
              <a:buClr>
                <a:srgbClr val="FFFFFF"/>
              </a:buClr>
              <a:buSzPts val="1200"/>
              <a:buNone/>
              <a:defRPr sz="1200" b="1">
                <a:solidFill>
                  <a:srgbClr val="FFFFFF"/>
                </a:solidFill>
              </a:defRPr>
            </a:lvl3pPr>
            <a:lvl4pPr lvl="3" algn="ctr" rtl="0">
              <a:spcBef>
                <a:spcPts val="0"/>
              </a:spcBef>
              <a:spcAft>
                <a:spcPts val="0"/>
              </a:spcAft>
              <a:buClr>
                <a:srgbClr val="FFFFFF"/>
              </a:buClr>
              <a:buSzPts val="1200"/>
              <a:buNone/>
              <a:defRPr sz="1200" b="1">
                <a:solidFill>
                  <a:srgbClr val="FFFFFF"/>
                </a:solidFill>
              </a:defRPr>
            </a:lvl4pPr>
            <a:lvl5pPr lvl="4" algn="ctr" rtl="0">
              <a:spcBef>
                <a:spcPts val="0"/>
              </a:spcBef>
              <a:spcAft>
                <a:spcPts val="0"/>
              </a:spcAft>
              <a:buClr>
                <a:srgbClr val="FFFFFF"/>
              </a:buClr>
              <a:buSzPts val="1200"/>
              <a:buNone/>
              <a:defRPr sz="1200" b="1">
                <a:solidFill>
                  <a:srgbClr val="FFFFFF"/>
                </a:solidFill>
              </a:defRPr>
            </a:lvl5pPr>
            <a:lvl6pPr lvl="5" algn="ctr" rtl="0">
              <a:spcBef>
                <a:spcPts val="0"/>
              </a:spcBef>
              <a:spcAft>
                <a:spcPts val="0"/>
              </a:spcAft>
              <a:buClr>
                <a:srgbClr val="FFFFFF"/>
              </a:buClr>
              <a:buSzPts val="1200"/>
              <a:buNone/>
              <a:defRPr sz="1200" b="1">
                <a:solidFill>
                  <a:srgbClr val="FFFFFF"/>
                </a:solidFill>
              </a:defRPr>
            </a:lvl6pPr>
            <a:lvl7pPr lvl="6" algn="ctr" rtl="0">
              <a:spcBef>
                <a:spcPts val="0"/>
              </a:spcBef>
              <a:spcAft>
                <a:spcPts val="0"/>
              </a:spcAft>
              <a:buClr>
                <a:srgbClr val="FFFFFF"/>
              </a:buClr>
              <a:buSzPts val="1200"/>
              <a:buNone/>
              <a:defRPr sz="1200" b="1">
                <a:solidFill>
                  <a:srgbClr val="FFFFFF"/>
                </a:solidFill>
              </a:defRPr>
            </a:lvl7pPr>
            <a:lvl8pPr lvl="7" algn="ctr" rtl="0">
              <a:spcBef>
                <a:spcPts val="0"/>
              </a:spcBef>
              <a:spcAft>
                <a:spcPts val="0"/>
              </a:spcAft>
              <a:buClr>
                <a:srgbClr val="FFFFFF"/>
              </a:buClr>
              <a:buSzPts val="1200"/>
              <a:buNone/>
              <a:defRPr sz="1200" b="1">
                <a:solidFill>
                  <a:srgbClr val="FFFFFF"/>
                </a:solidFill>
              </a:defRPr>
            </a:lvl8pPr>
            <a:lvl9pPr lvl="8" algn="ctr" rtl="0">
              <a:spcBef>
                <a:spcPts val="0"/>
              </a:spcBef>
              <a:spcAft>
                <a:spcPts val="0"/>
              </a:spcAft>
              <a:buClr>
                <a:srgbClr val="FFFFFF"/>
              </a:buClr>
              <a:buSzPts val="1200"/>
              <a:buNone/>
              <a:defRPr sz="1200" b="1">
                <a:solidFill>
                  <a:srgbClr val="FFFFFF"/>
                </a:solidFill>
              </a:defRPr>
            </a:lvl9pPr>
          </a:lstStyle>
          <a:p>
            <a:endParaRPr/>
          </a:p>
        </p:txBody>
      </p:sp>
      <p:sp>
        <p:nvSpPr>
          <p:cNvPr id="198" name="Google Shape;198;p17"/>
          <p:cNvSpPr txBox="1">
            <a:spLocks noGrp="1"/>
          </p:cNvSpPr>
          <p:nvPr>
            <p:ph type="subTitle" idx="1"/>
          </p:nvPr>
        </p:nvSpPr>
        <p:spPr>
          <a:xfrm>
            <a:off x="747815" y="3064100"/>
            <a:ext cx="15906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solidFill>
                  <a:srgbClr val="FFFFFF"/>
                </a:solidFill>
                <a:latin typeface="Didact Gothic"/>
                <a:ea typeface="Didact Gothic"/>
                <a:cs typeface="Didact Gothic"/>
                <a:sym typeface="Didact Gothic"/>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99" name="Google Shape;199;p17"/>
          <p:cNvSpPr txBox="1">
            <a:spLocks noGrp="1"/>
          </p:cNvSpPr>
          <p:nvPr>
            <p:ph type="title" idx="2" hasCustomPrompt="1"/>
          </p:nvPr>
        </p:nvSpPr>
        <p:spPr>
          <a:xfrm>
            <a:off x="1138115" y="1662788"/>
            <a:ext cx="81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sz="3500" b="1">
                <a:solidFill>
                  <a:schemeClr val="lt1"/>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200" name="Google Shape;200;p17"/>
          <p:cNvSpPr txBox="1">
            <a:spLocks noGrp="1"/>
          </p:cNvSpPr>
          <p:nvPr>
            <p:ph type="ctrTitle" idx="3"/>
          </p:nvPr>
        </p:nvSpPr>
        <p:spPr>
          <a:xfrm>
            <a:off x="2815765" y="2486300"/>
            <a:ext cx="1506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1800" b="1">
                <a:solidFill>
                  <a:srgbClr val="FFCE00"/>
                </a:solidFill>
              </a:defRPr>
            </a:lvl1pPr>
            <a:lvl2pPr lvl="1" algn="ctr" rtl="0">
              <a:spcBef>
                <a:spcPts val="0"/>
              </a:spcBef>
              <a:spcAft>
                <a:spcPts val="0"/>
              </a:spcAft>
              <a:buClr>
                <a:srgbClr val="FFFFFF"/>
              </a:buClr>
              <a:buSzPts val="1200"/>
              <a:buNone/>
              <a:defRPr sz="1200" b="1">
                <a:solidFill>
                  <a:srgbClr val="FFFFFF"/>
                </a:solidFill>
              </a:defRPr>
            </a:lvl2pPr>
            <a:lvl3pPr lvl="2" algn="ctr" rtl="0">
              <a:spcBef>
                <a:spcPts val="0"/>
              </a:spcBef>
              <a:spcAft>
                <a:spcPts val="0"/>
              </a:spcAft>
              <a:buClr>
                <a:srgbClr val="FFFFFF"/>
              </a:buClr>
              <a:buSzPts val="1200"/>
              <a:buNone/>
              <a:defRPr sz="1200" b="1">
                <a:solidFill>
                  <a:srgbClr val="FFFFFF"/>
                </a:solidFill>
              </a:defRPr>
            </a:lvl3pPr>
            <a:lvl4pPr lvl="3" algn="ctr" rtl="0">
              <a:spcBef>
                <a:spcPts val="0"/>
              </a:spcBef>
              <a:spcAft>
                <a:spcPts val="0"/>
              </a:spcAft>
              <a:buClr>
                <a:srgbClr val="FFFFFF"/>
              </a:buClr>
              <a:buSzPts val="1200"/>
              <a:buNone/>
              <a:defRPr sz="1200" b="1">
                <a:solidFill>
                  <a:srgbClr val="FFFFFF"/>
                </a:solidFill>
              </a:defRPr>
            </a:lvl4pPr>
            <a:lvl5pPr lvl="4" algn="ctr" rtl="0">
              <a:spcBef>
                <a:spcPts val="0"/>
              </a:spcBef>
              <a:spcAft>
                <a:spcPts val="0"/>
              </a:spcAft>
              <a:buClr>
                <a:srgbClr val="FFFFFF"/>
              </a:buClr>
              <a:buSzPts val="1200"/>
              <a:buNone/>
              <a:defRPr sz="1200" b="1">
                <a:solidFill>
                  <a:srgbClr val="FFFFFF"/>
                </a:solidFill>
              </a:defRPr>
            </a:lvl5pPr>
            <a:lvl6pPr lvl="5" algn="ctr" rtl="0">
              <a:spcBef>
                <a:spcPts val="0"/>
              </a:spcBef>
              <a:spcAft>
                <a:spcPts val="0"/>
              </a:spcAft>
              <a:buClr>
                <a:srgbClr val="FFFFFF"/>
              </a:buClr>
              <a:buSzPts val="1200"/>
              <a:buNone/>
              <a:defRPr sz="1200" b="1">
                <a:solidFill>
                  <a:srgbClr val="FFFFFF"/>
                </a:solidFill>
              </a:defRPr>
            </a:lvl6pPr>
            <a:lvl7pPr lvl="6" algn="ctr" rtl="0">
              <a:spcBef>
                <a:spcPts val="0"/>
              </a:spcBef>
              <a:spcAft>
                <a:spcPts val="0"/>
              </a:spcAft>
              <a:buClr>
                <a:srgbClr val="FFFFFF"/>
              </a:buClr>
              <a:buSzPts val="1200"/>
              <a:buNone/>
              <a:defRPr sz="1200" b="1">
                <a:solidFill>
                  <a:srgbClr val="FFFFFF"/>
                </a:solidFill>
              </a:defRPr>
            </a:lvl7pPr>
            <a:lvl8pPr lvl="7" algn="ctr" rtl="0">
              <a:spcBef>
                <a:spcPts val="0"/>
              </a:spcBef>
              <a:spcAft>
                <a:spcPts val="0"/>
              </a:spcAft>
              <a:buClr>
                <a:srgbClr val="FFFFFF"/>
              </a:buClr>
              <a:buSzPts val="1200"/>
              <a:buNone/>
              <a:defRPr sz="1200" b="1">
                <a:solidFill>
                  <a:srgbClr val="FFFFFF"/>
                </a:solidFill>
              </a:defRPr>
            </a:lvl8pPr>
            <a:lvl9pPr lvl="8" algn="ctr" rtl="0">
              <a:spcBef>
                <a:spcPts val="0"/>
              </a:spcBef>
              <a:spcAft>
                <a:spcPts val="0"/>
              </a:spcAft>
              <a:buClr>
                <a:srgbClr val="FFFFFF"/>
              </a:buClr>
              <a:buSzPts val="1200"/>
              <a:buNone/>
              <a:defRPr sz="1200" b="1">
                <a:solidFill>
                  <a:srgbClr val="FFFFFF"/>
                </a:solidFill>
              </a:defRPr>
            </a:lvl9pPr>
          </a:lstStyle>
          <a:p>
            <a:endParaRPr/>
          </a:p>
        </p:txBody>
      </p:sp>
      <p:sp>
        <p:nvSpPr>
          <p:cNvPr id="201" name="Google Shape;201;p17"/>
          <p:cNvSpPr txBox="1">
            <a:spLocks noGrp="1"/>
          </p:cNvSpPr>
          <p:nvPr>
            <p:ph type="subTitle" idx="4"/>
          </p:nvPr>
        </p:nvSpPr>
        <p:spPr>
          <a:xfrm>
            <a:off x="2773465" y="3064100"/>
            <a:ext cx="15906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atin typeface="Didact Gothic"/>
                <a:ea typeface="Didact Gothic"/>
                <a:cs typeface="Didact Gothic"/>
                <a:sym typeface="Didact Gothic"/>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2" name="Google Shape;202;p17"/>
          <p:cNvSpPr txBox="1">
            <a:spLocks noGrp="1"/>
          </p:cNvSpPr>
          <p:nvPr>
            <p:ph type="title" idx="5" hasCustomPrompt="1"/>
          </p:nvPr>
        </p:nvSpPr>
        <p:spPr>
          <a:xfrm>
            <a:off x="3163765" y="1662788"/>
            <a:ext cx="81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sz="3400" b="1">
                <a:solidFill>
                  <a:schemeClr val="lt1"/>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203" name="Google Shape;203;p17"/>
          <p:cNvSpPr txBox="1">
            <a:spLocks noGrp="1"/>
          </p:cNvSpPr>
          <p:nvPr>
            <p:ph type="ctrTitle" idx="6"/>
          </p:nvPr>
        </p:nvSpPr>
        <p:spPr>
          <a:xfrm>
            <a:off x="4793641" y="2486300"/>
            <a:ext cx="159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1800" b="1">
                <a:solidFill>
                  <a:srgbClr val="FFCE00"/>
                </a:solidFill>
              </a:defRPr>
            </a:lvl1pPr>
            <a:lvl2pPr lvl="1" algn="ctr" rtl="0">
              <a:spcBef>
                <a:spcPts val="0"/>
              </a:spcBef>
              <a:spcAft>
                <a:spcPts val="0"/>
              </a:spcAft>
              <a:buClr>
                <a:srgbClr val="FFFFFF"/>
              </a:buClr>
              <a:buSzPts val="1200"/>
              <a:buNone/>
              <a:defRPr sz="1200" b="1">
                <a:solidFill>
                  <a:srgbClr val="FFFFFF"/>
                </a:solidFill>
              </a:defRPr>
            </a:lvl2pPr>
            <a:lvl3pPr lvl="2" algn="ctr" rtl="0">
              <a:spcBef>
                <a:spcPts val="0"/>
              </a:spcBef>
              <a:spcAft>
                <a:spcPts val="0"/>
              </a:spcAft>
              <a:buClr>
                <a:srgbClr val="FFFFFF"/>
              </a:buClr>
              <a:buSzPts val="1200"/>
              <a:buNone/>
              <a:defRPr sz="1200" b="1">
                <a:solidFill>
                  <a:srgbClr val="FFFFFF"/>
                </a:solidFill>
              </a:defRPr>
            </a:lvl3pPr>
            <a:lvl4pPr lvl="3" algn="ctr" rtl="0">
              <a:spcBef>
                <a:spcPts val="0"/>
              </a:spcBef>
              <a:spcAft>
                <a:spcPts val="0"/>
              </a:spcAft>
              <a:buClr>
                <a:srgbClr val="FFFFFF"/>
              </a:buClr>
              <a:buSzPts val="1200"/>
              <a:buNone/>
              <a:defRPr sz="1200" b="1">
                <a:solidFill>
                  <a:srgbClr val="FFFFFF"/>
                </a:solidFill>
              </a:defRPr>
            </a:lvl4pPr>
            <a:lvl5pPr lvl="4" algn="ctr" rtl="0">
              <a:spcBef>
                <a:spcPts val="0"/>
              </a:spcBef>
              <a:spcAft>
                <a:spcPts val="0"/>
              </a:spcAft>
              <a:buClr>
                <a:srgbClr val="FFFFFF"/>
              </a:buClr>
              <a:buSzPts val="1200"/>
              <a:buNone/>
              <a:defRPr sz="1200" b="1">
                <a:solidFill>
                  <a:srgbClr val="FFFFFF"/>
                </a:solidFill>
              </a:defRPr>
            </a:lvl5pPr>
            <a:lvl6pPr lvl="5" algn="ctr" rtl="0">
              <a:spcBef>
                <a:spcPts val="0"/>
              </a:spcBef>
              <a:spcAft>
                <a:spcPts val="0"/>
              </a:spcAft>
              <a:buClr>
                <a:srgbClr val="FFFFFF"/>
              </a:buClr>
              <a:buSzPts val="1200"/>
              <a:buNone/>
              <a:defRPr sz="1200" b="1">
                <a:solidFill>
                  <a:srgbClr val="FFFFFF"/>
                </a:solidFill>
              </a:defRPr>
            </a:lvl6pPr>
            <a:lvl7pPr lvl="6" algn="ctr" rtl="0">
              <a:spcBef>
                <a:spcPts val="0"/>
              </a:spcBef>
              <a:spcAft>
                <a:spcPts val="0"/>
              </a:spcAft>
              <a:buClr>
                <a:srgbClr val="FFFFFF"/>
              </a:buClr>
              <a:buSzPts val="1200"/>
              <a:buNone/>
              <a:defRPr sz="1200" b="1">
                <a:solidFill>
                  <a:srgbClr val="FFFFFF"/>
                </a:solidFill>
              </a:defRPr>
            </a:lvl7pPr>
            <a:lvl8pPr lvl="7" algn="ctr" rtl="0">
              <a:spcBef>
                <a:spcPts val="0"/>
              </a:spcBef>
              <a:spcAft>
                <a:spcPts val="0"/>
              </a:spcAft>
              <a:buClr>
                <a:srgbClr val="FFFFFF"/>
              </a:buClr>
              <a:buSzPts val="1200"/>
              <a:buNone/>
              <a:defRPr sz="1200" b="1">
                <a:solidFill>
                  <a:srgbClr val="FFFFFF"/>
                </a:solidFill>
              </a:defRPr>
            </a:lvl8pPr>
            <a:lvl9pPr lvl="8" algn="ctr" rtl="0">
              <a:spcBef>
                <a:spcPts val="0"/>
              </a:spcBef>
              <a:spcAft>
                <a:spcPts val="0"/>
              </a:spcAft>
              <a:buClr>
                <a:srgbClr val="FFFFFF"/>
              </a:buClr>
              <a:buSzPts val="1200"/>
              <a:buNone/>
              <a:defRPr sz="1200" b="1">
                <a:solidFill>
                  <a:srgbClr val="FFFFFF"/>
                </a:solidFill>
              </a:defRPr>
            </a:lvl9pPr>
          </a:lstStyle>
          <a:p>
            <a:endParaRPr/>
          </a:p>
        </p:txBody>
      </p:sp>
      <p:sp>
        <p:nvSpPr>
          <p:cNvPr id="204" name="Google Shape;204;p17"/>
          <p:cNvSpPr txBox="1">
            <a:spLocks noGrp="1"/>
          </p:cNvSpPr>
          <p:nvPr>
            <p:ph type="subTitle" idx="7"/>
          </p:nvPr>
        </p:nvSpPr>
        <p:spPr>
          <a:xfrm>
            <a:off x="4793566" y="3064100"/>
            <a:ext cx="15906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atin typeface="Didact Gothic"/>
                <a:ea typeface="Didact Gothic"/>
                <a:cs typeface="Didact Gothic"/>
                <a:sym typeface="Didact Gothic"/>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5" name="Google Shape;205;p17"/>
          <p:cNvSpPr txBox="1">
            <a:spLocks noGrp="1"/>
          </p:cNvSpPr>
          <p:nvPr>
            <p:ph type="title" idx="8" hasCustomPrompt="1"/>
          </p:nvPr>
        </p:nvSpPr>
        <p:spPr>
          <a:xfrm>
            <a:off x="5185679" y="1662788"/>
            <a:ext cx="81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sz="3500" b="1">
                <a:solidFill>
                  <a:schemeClr val="lt1"/>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206" name="Google Shape;206;p17"/>
          <p:cNvSpPr txBox="1">
            <a:spLocks noGrp="1"/>
          </p:cNvSpPr>
          <p:nvPr>
            <p:ph type="ctrTitle" idx="9"/>
          </p:nvPr>
        </p:nvSpPr>
        <p:spPr>
          <a:xfrm>
            <a:off x="6822249" y="2486300"/>
            <a:ext cx="159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None/>
              <a:defRPr sz="1800" b="1">
                <a:solidFill>
                  <a:srgbClr val="FFCE00"/>
                </a:solidFill>
              </a:defRPr>
            </a:lvl1pPr>
            <a:lvl2pPr lvl="1" algn="ctr" rtl="0">
              <a:spcBef>
                <a:spcPts val="0"/>
              </a:spcBef>
              <a:spcAft>
                <a:spcPts val="0"/>
              </a:spcAft>
              <a:buClr>
                <a:srgbClr val="FFFFFF"/>
              </a:buClr>
              <a:buSzPts val="1200"/>
              <a:buNone/>
              <a:defRPr sz="1200" b="1">
                <a:solidFill>
                  <a:srgbClr val="FFFFFF"/>
                </a:solidFill>
              </a:defRPr>
            </a:lvl2pPr>
            <a:lvl3pPr lvl="2" algn="ctr" rtl="0">
              <a:spcBef>
                <a:spcPts val="0"/>
              </a:spcBef>
              <a:spcAft>
                <a:spcPts val="0"/>
              </a:spcAft>
              <a:buClr>
                <a:srgbClr val="FFFFFF"/>
              </a:buClr>
              <a:buSzPts val="1200"/>
              <a:buNone/>
              <a:defRPr sz="1200" b="1">
                <a:solidFill>
                  <a:srgbClr val="FFFFFF"/>
                </a:solidFill>
              </a:defRPr>
            </a:lvl3pPr>
            <a:lvl4pPr lvl="3" algn="ctr" rtl="0">
              <a:spcBef>
                <a:spcPts val="0"/>
              </a:spcBef>
              <a:spcAft>
                <a:spcPts val="0"/>
              </a:spcAft>
              <a:buClr>
                <a:srgbClr val="FFFFFF"/>
              </a:buClr>
              <a:buSzPts val="1200"/>
              <a:buNone/>
              <a:defRPr sz="1200" b="1">
                <a:solidFill>
                  <a:srgbClr val="FFFFFF"/>
                </a:solidFill>
              </a:defRPr>
            </a:lvl4pPr>
            <a:lvl5pPr lvl="4" algn="ctr" rtl="0">
              <a:spcBef>
                <a:spcPts val="0"/>
              </a:spcBef>
              <a:spcAft>
                <a:spcPts val="0"/>
              </a:spcAft>
              <a:buClr>
                <a:srgbClr val="FFFFFF"/>
              </a:buClr>
              <a:buSzPts val="1200"/>
              <a:buNone/>
              <a:defRPr sz="1200" b="1">
                <a:solidFill>
                  <a:srgbClr val="FFFFFF"/>
                </a:solidFill>
              </a:defRPr>
            </a:lvl5pPr>
            <a:lvl6pPr lvl="5" algn="ctr" rtl="0">
              <a:spcBef>
                <a:spcPts val="0"/>
              </a:spcBef>
              <a:spcAft>
                <a:spcPts val="0"/>
              </a:spcAft>
              <a:buClr>
                <a:srgbClr val="FFFFFF"/>
              </a:buClr>
              <a:buSzPts val="1200"/>
              <a:buNone/>
              <a:defRPr sz="1200" b="1">
                <a:solidFill>
                  <a:srgbClr val="FFFFFF"/>
                </a:solidFill>
              </a:defRPr>
            </a:lvl6pPr>
            <a:lvl7pPr lvl="6" algn="ctr" rtl="0">
              <a:spcBef>
                <a:spcPts val="0"/>
              </a:spcBef>
              <a:spcAft>
                <a:spcPts val="0"/>
              </a:spcAft>
              <a:buClr>
                <a:srgbClr val="FFFFFF"/>
              </a:buClr>
              <a:buSzPts val="1200"/>
              <a:buNone/>
              <a:defRPr sz="1200" b="1">
                <a:solidFill>
                  <a:srgbClr val="FFFFFF"/>
                </a:solidFill>
              </a:defRPr>
            </a:lvl7pPr>
            <a:lvl8pPr lvl="7" algn="ctr" rtl="0">
              <a:spcBef>
                <a:spcPts val="0"/>
              </a:spcBef>
              <a:spcAft>
                <a:spcPts val="0"/>
              </a:spcAft>
              <a:buClr>
                <a:srgbClr val="FFFFFF"/>
              </a:buClr>
              <a:buSzPts val="1200"/>
              <a:buNone/>
              <a:defRPr sz="1200" b="1">
                <a:solidFill>
                  <a:srgbClr val="FFFFFF"/>
                </a:solidFill>
              </a:defRPr>
            </a:lvl8pPr>
            <a:lvl9pPr lvl="8" algn="ctr" rtl="0">
              <a:spcBef>
                <a:spcPts val="0"/>
              </a:spcBef>
              <a:spcAft>
                <a:spcPts val="0"/>
              </a:spcAft>
              <a:buClr>
                <a:srgbClr val="FFFFFF"/>
              </a:buClr>
              <a:buSzPts val="1200"/>
              <a:buNone/>
              <a:defRPr sz="1200" b="1">
                <a:solidFill>
                  <a:srgbClr val="FFFFFF"/>
                </a:solidFill>
              </a:defRPr>
            </a:lvl9pPr>
          </a:lstStyle>
          <a:p>
            <a:endParaRPr/>
          </a:p>
        </p:txBody>
      </p:sp>
      <p:sp>
        <p:nvSpPr>
          <p:cNvPr id="207" name="Google Shape;207;p17"/>
          <p:cNvSpPr txBox="1">
            <a:spLocks noGrp="1"/>
          </p:cNvSpPr>
          <p:nvPr>
            <p:ph type="subTitle" idx="13"/>
          </p:nvPr>
        </p:nvSpPr>
        <p:spPr>
          <a:xfrm>
            <a:off x="6822249" y="3064100"/>
            <a:ext cx="15906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atin typeface="Didact Gothic"/>
                <a:ea typeface="Didact Gothic"/>
                <a:cs typeface="Didact Gothic"/>
                <a:sym typeface="Didact Gothic"/>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08" name="Google Shape;208;p17"/>
          <p:cNvSpPr txBox="1">
            <a:spLocks noGrp="1"/>
          </p:cNvSpPr>
          <p:nvPr>
            <p:ph type="title" idx="14" hasCustomPrompt="1"/>
          </p:nvPr>
        </p:nvSpPr>
        <p:spPr>
          <a:xfrm>
            <a:off x="7212549" y="1662788"/>
            <a:ext cx="81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sz="3500" b="1">
                <a:solidFill>
                  <a:schemeClr val="lt1"/>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209" name="Google Shape;209;p17"/>
          <p:cNvSpPr txBox="1">
            <a:spLocks noGrp="1"/>
          </p:cNvSpPr>
          <p:nvPr>
            <p:ph type="title" idx="15"/>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0" name="Google Shape;210;p17"/>
          <p:cNvSpPr/>
          <p:nvPr/>
        </p:nvSpPr>
        <p:spPr>
          <a:xfrm>
            <a:off x="75" y="4229799"/>
            <a:ext cx="9153809" cy="1127443"/>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a:off x="77" y="4177440"/>
            <a:ext cx="9153809" cy="95122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15">
    <p:spTree>
      <p:nvGrpSpPr>
        <p:cNvPr id="1" name="Shape 212"/>
        <p:cNvGrpSpPr/>
        <p:nvPr/>
      </p:nvGrpSpPr>
      <p:grpSpPr>
        <a:xfrm>
          <a:off x="0" y="0"/>
          <a:ext cx="0" cy="0"/>
          <a:chOff x="0" y="0"/>
          <a:chExt cx="0" cy="0"/>
        </a:xfrm>
      </p:grpSpPr>
      <p:sp>
        <p:nvSpPr>
          <p:cNvPr id="213" name="Google Shape;213;p18"/>
          <p:cNvSpPr txBox="1">
            <a:spLocks noGrp="1"/>
          </p:cNvSpPr>
          <p:nvPr>
            <p:ph type="body" idx="1"/>
          </p:nvPr>
        </p:nvSpPr>
        <p:spPr>
          <a:xfrm>
            <a:off x="713225" y="1526350"/>
            <a:ext cx="3670200" cy="2997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4" name="Google Shape;214;p18"/>
          <p:cNvSpPr txBox="1">
            <a:spLocks noGrp="1"/>
          </p:cNvSpPr>
          <p:nvPr>
            <p:ph type="subTitle" idx="2"/>
          </p:nvPr>
        </p:nvSpPr>
        <p:spPr>
          <a:xfrm>
            <a:off x="713225" y="998200"/>
            <a:ext cx="7704000" cy="5904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800"/>
              <a:buNone/>
              <a:defRPr sz="1400"/>
            </a:lvl1pPr>
            <a:lvl2pPr lvl="1" rtl="0">
              <a:spcBef>
                <a:spcPts val="10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15" name="Google Shape;215;p18"/>
          <p:cNvSpPr txBox="1">
            <a:spLocks noGrp="1"/>
          </p:cNvSpPr>
          <p:nvPr>
            <p:ph type="body" idx="3"/>
          </p:nvPr>
        </p:nvSpPr>
        <p:spPr>
          <a:xfrm>
            <a:off x="4688225" y="1526350"/>
            <a:ext cx="3848700" cy="2997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16" name="Google Shape;216;p18"/>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18"/>
          <p:cNvSpPr/>
          <p:nvPr/>
        </p:nvSpPr>
        <p:spPr>
          <a:xfrm>
            <a:off x="1371415" y="2574650"/>
            <a:ext cx="9535069" cy="6121411"/>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alpha val="85490"/>
                </a:srgbClr>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flipH="1">
            <a:off x="-2961" y="45292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flipH="1">
            <a:off x="-2963" y="45491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20"/>
        <p:cNvGrpSpPr/>
        <p:nvPr/>
      </p:nvGrpSpPr>
      <p:grpSpPr>
        <a:xfrm>
          <a:off x="0" y="0"/>
          <a:ext cx="0" cy="0"/>
          <a:chOff x="0" y="0"/>
          <a:chExt cx="0" cy="0"/>
        </a:xfrm>
      </p:grpSpPr>
      <p:sp>
        <p:nvSpPr>
          <p:cNvPr id="221" name="Google Shape;221;p19"/>
          <p:cNvSpPr txBox="1">
            <a:spLocks noGrp="1"/>
          </p:cNvSpPr>
          <p:nvPr>
            <p:ph type="title"/>
          </p:nvPr>
        </p:nvSpPr>
        <p:spPr>
          <a:xfrm>
            <a:off x="1004706" y="3112311"/>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Clr>
                <a:schemeClr val="accent4"/>
              </a:buClr>
              <a:buSzPts val="1800"/>
              <a:buNone/>
              <a:defRPr sz="1800" b="1">
                <a:solidFill>
                  <a:schemeClr val="accent4"/>
                </a:solidFill>
              </a:defRPr>
            </a:lvl2pPr>
            <a:lvl3pPr lvl="2" algn="ctr" rtl="0">
              <a:spcBef>
                <a:spcPts val="0"/>
              </a:spcBef>
              <a:spcAft>
                <a:spcPts val="0"/>
              </a:spcAft>
              <a:buClr>
                <a:schemeClr val="accent4"/>
              </a:buClr>
              <a:buSzPts val="1800"/>
              <a:buNone/>
              <a:defRPr sz="1800" b="1">
                <a:solidFill>
                  <a:schemeClr val="accent4"/>
                </a:solidFill>
              </a:defRPr>
            </a:lvl3pPr>
            <a:lvl4pPr lvl="3" algn="ctr" rtl="0">
              <a:spcBef>
                <a:spcPts val="0"/>
              </a:spcBef>
              <a:spcAft>
                <a:spcPts val="0"/>
              </a:spcAft>
              <a:buClr>
                <a:schemeClr val="accent4"/>
              </a:buClr>
              <a:buSzPts val="1800"/>
              <a:buNone/>
              <a:defRPr sz="1800" b="1">
                <a:solidFill>
                  <a:schemeClr val="accent4"/>
                </a:solidFill>
              </a:defRPr>
            </a:lvl4pPr>
            <a:lvl5pPr lvl="4" algn="ctr" rtl="0">
              <a:spcBef>
                <a:spcPts val="0"/>
              </a:spcBef>
              <a:spcAft>
                <a:spcPts val="0"/>
              </a:spcAft>
              <a:buClr>
                <a:schemeClr val="accent4"/>
              </a:buClr>
              <a:buSzPts val="1800"/>
              <a:buNone/>
              <a:defRPr sz="1800" b="1">
                <a:solidFill>
                  <a:schemeClr val="accent4"/>
                </a:solidFill>
              </a:defRPr>
            </a:lvl5pPr>
            <a:lvl6pPr lvl="5" algn="ctr" rtl="0">
              <a:spcBef>
                <a:spcPts val="0"/>
              </a:spcBef>
              <a:spcAft>
                <a:spcPts val="0"/>
              </a:spcAft>
              <a:buClr>
                <a:schemeClr val="accent4"/>
              </a:buClr>
              <a:buSzPts val="1800"/>
              <a:buNone/>
              <a:defRPr sz="1800" b="1">
                <a:solidFill>
                  <a:schemeClr val="accent4"/>
                </a:solidFill>
              </a:defRPr>
            </a:lvl6pPr>
            <a:lvl7pPr lvl="6" algn="ctr" rtl="0">
              <a:spcBef>
                <a:spcPts val="0"/>
              </a:spcBef>
              <a:spcAft>
                <a:spcPts val="0"/>
              </a:spcAft>
              <a:buClr>
                <a:schemeClr val="accent4"/>
              </a:buClr>
              <a:buSzPts val="1800"/>
              <a:buNone/>
              <a:defRPr sz="1800" b="1">
                <a:solidFill>
                  <a:schemeClr val="accent4"/>
                </a:solidFill>
              </a:defRPr>
            </a:lvl7pPr>
            <a:lvl8pPr lvl="7" algn="ctr" rtl="0">
              <a:spcBef>
                <a:spcPts val="0"/>
              </a:spcBef>
              <a:spcAft>
                <a:spcPts val="0"/>
              </a:spcAft>
              <a:buClr>
                <a:schemeClr val="accent4"/>
              </a:buClr>
              <a:buSzPts val="1800"/>
              <a:buNone/>
              <a:defRPr sz="1800" b="1">
                <a:solidFill>
                  <a:schemeClr val="accent4"/>
                </a:solidFill>
              </a:defRPr>
            </a:lvl8pPr>
            <a:lvl9pPr lvl="8" algn="ctr" rtl="0">
              <a:spcBef>
                <a:spcPts val="0"/>
              </a:spcBef>
              <a:spcAft>
                <a:spcPts val="0"/>
              </a:spcAft>
              <a:buClr>
                <a:schemeClr val="accent4"/>
              </a:buClr>
              <a:buSzPts val="1800"/>
              <a:buNone/>
              <a:defRPr sz="1800" b="1">
                <a:solidFill>
                  <a:schemeClr val="accent4"/>
                </a:solidFill>
              </a:defRPr>
            </a:lvl9pPr>
          </a:lstStyle>
          <a:p>
            <a:endParaRPr/>
          </a:p>
        </p:txBody>
      </p:sp>
      <p:sp>
        <p:nvSpPr>
          <p:cNvPr id="222" name="Google Shape;222;p19"/>
          <p:cNvSpPr txBox="1">
            <a:spLocks noGrp="1"/>
          </p:cNvSpPr>
          <p:nvPr>
            <p:ph type="subTitle" idx="1"/>
          </p:nvPr>
        </p:nvSpPr>
        <p:spPr>
          <a:xfrm>
            <a:off x="1004700" y="3431996"/>
            <a:ext cx="2115000" cy="72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23" name="Google Shape;223;p19"/>
          <p:cNvSpPr txBox="1">
            <a:spLocks noGrp="1"/>
          </p:cNvSpPr>
          <p:nvPr>
            <p:ph type="title" idx="2"/>
          </p:nvPr>
        </p:nvSpPr>
        <p:spPr>
          <a:xfrm>
            <a:off x="3514494" y="3112311"/>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Clr>
                <a:schemeClr val="accent4"/>
              </a:buClr>
              <a:buSzPts val="1800"/>
              <a:buNone/>
              <a:defRPr sz="1800" b="1">
                <a:solidFill>
                  <a:schemeClr val="accent4"/>
                </a:solidFill>
              </a:defRPr>
            </a:lvl2pPr>
            <a:lvl3pPr lvl="2" algn="ctr" rtl="0">
              <a:spcBef>
                <a:spcPts val="0"/>
              </a:spcBef>
              <a:spcAft>
                <a:spcPts val="0"/>
              </a:spcAft>
              <a:buClr>
                <a:schemeClr val="accent4"/>
              </a:buClr>
              <a:buSzPts val="1800"/>
              <a:buNone/>
              <a:defRPr sz="1800" b="1">
                <a:solidFill>
                  <a:schemeClr val="accent4"/>
                </a:solidFill>
              </a:defRPr>
            </a:lvl3pPr>
            <a:lvl4pPr lvl="3" algn="ctr" rtl="0">
              <a:spcBef>
                <a:spcPts val="0"/>
              </a:spcBef>
              <a:spcAft>
                <a:spcPts val="0"/>
              </a:spcAft>
              <a:buClr>
                <a:schemeClr val="accent4"/>
              </a:buClr>
              <a:buSzPts val="1800"/>
              <a:buNone/>
              <a:defRPr sz="1800" b="1">
                <a:solidFill>
                  <a:schemeClr val="accent4"/>
                </a:solidFill>
              </a:defRPr>
            </a:lvl4pPr>
            <a:lvl5pPr lvl="4" algn="ctr" rtl="0">
              <a:spcBef>
                <a:spcPts val="0"/>
              </a:spcBef>
              <a:spcAft>
                <a:spcPts val="0"/>
              </a:spcAft>
              <a:buClr>
                <a:schemeClr val="accent4"/>
              </a:buClr>
              <a:buSzPts val="1800"/>
              <a:buNone/>
              <a:defRPr sz="1800" b="1">
                <a:solidFill>
                  <a:schemeClr val="accent4"/>
                </a:solidFill>
              </a:defRPr>
            </a:lvl5pPr>
            <a:lvl6pPr lvl="5" algn="ctr" rtl="0">
              <a:spcBef>
                <a:spcPts val="0"/>
              </a:spcBef>
              <a:spcAft>
                <a:spcPts val="0"/>
              </a:spcAft>
              <a:buClr>
                <a:schemeClr val="accent4"/>
              </a:buClr>
              <a:buSzPts val="1800"/>
              <a:buNone/>
              <a:defRPr sz="1800" b="1">
                <a:solidFill>
                  <a:schemeClr val="accent4"/>
                </a:solidFill>
              </a:defRPr>
            </a:lvl6pPr>
            <a:lvl7pPr lvl="6" algn="ctr" rtl="0">
              <a:spcBef>
                <a:spcPts val="0"/>
              </a:spcBef>
              <a:spcAft>
                <a:spcPts val="0"/>
              </a:spcAft>
              <a:buClr>
                <a:schemeClr val="accent4"/>
              </a:buClr>
              <a:buSzPts val="1800"/>
              <a:buNone/>
              <a:defRPr sz="1800" b="1">
                <a:solidFill>
                  <a:schemeClr val="accent4"/>
                </a:solidFill>
              </a:defRPr>
            </a:lvl7pPr>
            <a:lvl8pPr lvl="7" algn="ctr" rtl="0">
              <a:spcBef>
                <a:spcPts val="0"/>
              </a:spcBef>
              <a:spcAft>
                <a:spcPts val="0"/>
              </a:spcAft>
              <a:buClr>
                <a:schemeClr val="accent4"/>
              </a:buClr>
              <a:buSzPts val="1800"/>
              <a:buNone/>
              <a:defRPr sz="1800" b="1">
                <a:solidFill>
                  <a:schemeClr val="accent4"/>
                </a:solidFill>
              </a:defRPr>
            </a:lvl8pPr>
            <a:lvl9pPr lvl="8" algn="ctr" rtl="0">
              <a:spcBef>
                <a:spcPts val="0"/>
              </a:spcBef>
              <a:spcAft>
                <a:spcPts val="0"/>
              </a:spcAft>
              <a:buClr>
                <a:schemeClr val="accent4"/>
              </a:buClr>
              <a:buSzPts val="1800"/>
              <a:buNone/>
              <a:defRPr sz="1800" b="1">
                <a:solidFill>
                  <a:schemeClr val="accent4"/>
                </a:solidFill>
              </a:defRPr>
            </a:lvl9pPr>
          </a:lstStyle>
          <a:p>
            <a:endParaRPr/>
          </a:p>
        </p:txBody>
      </p:sp>
      <p:sp>
        <p:nvSpPr>
          <p:cNvPr id="224" name="Google Shape;224;p19"/>
          <p:cNvSpPr txBox="1">
            <a:spLocks noGrp="1"/>
          </p:cNvSpPr>
          <p:nvPr>
            <p:ph type="subTitle" idx="3"/>
          </p:nvPr>
        </p:nvSpPr>
        <p:spPr>
          <a:xfrm>
            <a:off x="3514492" y="3431996"/>
            <a:ext cx="2115000" cy="72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25" name="Google Shape;225;p19"/>
          <p:cNvSpPr txBox="1">
            <a:spLocks noGrp="1"/>
          </p:cNvSpPr>
          <p:nvPr>
            <p:ph type="title" idx="4"/>
          </p:nvPr>
        </p:nvSpPr>
        <p:spPr>
          <a:xfrm>
            <a:off x="6024269" y="3112311"/>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Clr>
                <a:schemeClr val="accent4"/>
              </a:buClr>
              <a:buSzPts val="1800"/>
              <a:buNone/>
              <a:defRPr sz="1800" b="1">
                <a:solidFill>
                  <a:schemeClr val="accent4"/>
                </a:solidFill>
              </a:defRPr>
            </a:lvl2pPr>
            <a:lvl3pPr lvl="2" algn="ctr" rtl="0">
              <a:spcBef>
                <a:spcPts val="0"/>
              </a:spcBef>
              <a:spcAft>
                <a:spcPts val="0"/>
              </a:spcAft>
              <a:buClr>
                <a:schemeClr val="accent4"/>
              </a:buClr>
              <a:buSzPts val="1800"/>
              <a:buNone/>
              <a:defRPr sz="1800" b="1">
                <a:solidFill>
                  <a:schemeClr val="accent4"/>
                </a:solidFill>
              </a:defRPr>
            </a:lvl3pPr>
            <a:lvl4pPr lvl="3" algn="ctr" rtl="0">
              <a:spcBef>
                <a:spcPts val="0"/>
              </a:spcBef>
              <a:spcAft>
                <a:spcPts val="0"/>
              </a:spcAft>
              <a:buClr>
                <a:schemeClr val="accent4"/>
              </a:buClr>
              <a:buSzPts val="1800"/>
              <a:buNone/>
              <a:defRPr sz="1800" b="1">
                <a:solidFill>
                  <a:schemeClr val="accent4"/>
                </a:solidFill>
              </a:defRPr>
            </a:lvl4pPr>
            <a:lvl5pPr lvl="4" algn="ctr" rtl="0">
              <a:spcBef>
                <a:spcPts val="0"/>
              </a:spcBef>
              <a:spcAft>
                <a:spcPts val="0"/>
              </a:spcAft>
              <a:buClr>
                <a:schemeClr val="accent4"/>
              </a:buClr>
              <a:buSzPts val="1800"/>
              <a:buNone/>
              <a:defRPr sz="1800" b="1">
                <a:solidFill>
                  <a:schemeClr val="accent4"/>
                </a:solidFill>
              </a:defRPr>
            </a:lvl5pPr>
            <a:lvl6pPr lvl="5" algn="ctr" rtl="0">
              <a:spcBef>
                <a:spcPts val="0"/>
              </a:spcBef>
              <a:spcAft>
                <a:spcPts val="0"/>
              </a:spcAft>
              <a:buClr>
                <a:schemeClr val="accent4"/>
              </a:buClr>
              <a:buSzPts val="1800"/>
              <a:buNone/>
              <a:defRPr sz="1800" b="1">
                <a:solidFill>
                  <a:schemeClr val="accent4"/>
                </a:solidFill>
              </a:defRPr>
            </a:lvl6pPr>
            <a:lvl7pPr lvl="6" algn="ctr" rtl="0">
              <a:spcBef>
                <a:spcPts val="0"/>
              </a:spcBef>
              <a:spcAft>
                <a:spcPts val="0"/>
              </a:spcAft>
              <a:buClr>
                <a:schemeClr val="accent4"/>
              </a:buClr>
              <a:buSzPts val="1800"/>
              <a:buNone/>
              <a:defRPr sz="1800" b="1">
                <a:solidFill>
                  <a:schemeClr val="accent4"/>
                </a:solidFill>
              </a:defRPr>
            </a:lvl7pPr>
            <a:lvl8pPr lvl="7" algn="ctr" rtl="0">
              <a:spcBef>
                <a:spcPts val="0"/>
              </a:spcBef>
              <a:spcAft>
                <a:spcPts val="0"/>
              </a:spcAft>
              <a:buClr>
                <a:schemeClr val="accent4"/>
              </a:buClr>
              <a:buSzPts val="1800"/>
              <a:buNone/>
              <a:defRPr sz="1800" b="1">
                <a:solidFill>
                  <a:schemeClr val="accent4"/>
                </a:solidFill>
              </a:defRPr>
            </a:lvl8pPr>
            <a:lvl9pPr lvl="8" algn="ctr" rtl="0">
              <a:spcBef>
                <a:spcPts val="0"/>
              </a:spcBef>
              <a:spcAft>
                <a:spcPts val="0"/>
              </a:spcAft>
              <a:buClr>
                <a:schemeClr val="accent4"/>
              </a:buClr>
              <a:buSzPts val="1800"/>
              <a:buNone/>
              <a:defRPr sz="1800" b="1">
                <a:solidFill>
                  <a:schemeClr val="accent4"/>
                </a:solidFill>
              </a:defRPr>
            </a:lvl9pPr>
          </a:lstStyle>
          <a:p>
            <a:endParaRPr/>
          </a:p>
        </p:txBody>
      </p:sp>
      <p:sp>
        <p:nvSpPr>
          <p:cNvPr id="226" name="Google Shape;226;p19"/>
          <p:cNvSpPr txBox="1">
            <a:spLocks noGrp="1"/>
          </p:cNvSpPr>
          <p:nvPr>
            <p:ph type="subTitle" idx="5"/>
          </p:nvPr>
        </p:nvSpPr>
        <p:spPr>
          <a:xfrm>
            <a:off x="6024271" y="3431996"/>
            <a:ext cx="2115000" cy="72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27" name="Google Shape;227;p19"/>
          <p:cNvSpPr txBox="1">
            <a:spLocks noGrp="1"/>
          </p:cNvSpPr>
          <p:nvPr>
            <p:ph type="title" idx="6"/>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8" name="Google Shape;228;p19"/>
          <p:cNvSpPr/>
          <p:nvPr/>
        </p:nvSpPr>
        <p:spPr>
          <a:xfrm>
            <a:off x="75" y="4229799"/>
            <a:ext cx="9153809" cy="1127443"/>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77" y="4177440"/>
            <a:ext cx="9153809" cy="95122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9">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04713" y="3188511"/>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Clr>
                <a:schemeClr val="accent4"/>
              </a:buClr>
              <a:buSzPts val="1800"/>
              <a:buNone/>
              <a:defRPr sz="1800" b="1">
                <a:solidFill>
                  <a:schemeClr val="accent4"/>
                </a:solidFill>
              </a:defRPr>
            </a:lvl2pPr>
            <a:lvl3pPr lvl="2" algn="ctr" rtl="0">
              <a:spcBef>
                <a:spcPts val="0"/>
              </a:spcBef>
              <a:spcAft>
                <a:spcPts val="0"/>
              </a:spcAft>
              <a:buClr>
                <a:schemeClr val="accent4"/>
              </a:buClr>
              <a:buSzPts val="1800"/>
              <a:buNone/>
              <a:defRPr sz="1800" b="1">
                <a:solidFill>
                  <a:schemeClr val="accent4"/>
                </a:solidFill>
              </a:defRPr>
            </a:lvl3pPr>
            <a:lvl4pPr lvl="3" algn="ctr" rtl="0">
              <a:spcBef>
                <a:spcPts val="0"/>
              </a:spcBef>
              <a:spcAft>
                <a:spcPts val="0"/>
              </a:spcAft>
              <a:buClr>
                <a:schemeClr val="accent4"/>
              </a:buClr>
              <a:buSzPts val="1800"/>
              <a:buNone/>
              <a:defRPr sz="1800" b="1">
                <a:solidFill>
                  <a:schemeClr val="accent4"/>
                </a:solidFill>
              </a:defRPr>
            </a:lvl4pPr>
            <a:lvl5pPr lvl="4" algn="ctr" rtl="0">
              <a:spcBef>
                <a:spcPts val="0"/>
              </a:spcBef>
              <a:spcAft>
                <a:spcPts val="0"/>
              </a:spcAft>
              <a:buClr>
                <a:schemeClr val="accent4"/>
              </a:buClr>
              <a:buSzPts val="1800"/>
              <a:buNone/>
              <a:defRPr sz="1800" b="1">
                <a:solidFill>
                  <a:schemeClr val="accent4"/>
                </a:solidFill>
              </a:defRPr>
            </a:lvl5pPr>
            <a:lvl6pPr lvl="5" algn="ctr" rtl="0">
              <a:spcBef>
                <a:spcPts val="0"/>
              </a:spcBef>
              <a:spcAft>
                <a:spcPts val="0"/>
              </a:spcAft>
              <a:buClr>
                <a:schemeClr val="accent4"/>
              </a:buClr>
              <a:buSzPts val="1800"/>
              <a:buNone/>
              <a:defRPr sz="1800" b="1">
                <a:solidFill>
                  <a:schemeClr val="accent4"/>
                </a:solidFill>
              </a:defRPr>
            </a:lvl6pPr>
            <a:lvl7pPr lvl="6" algn="ctr" rtl="0">
              <a:spcBef>
                <a:spcPts val="0"/>
              </a:spcBef>
              <a:spcAft>
                <a:spcPts val="0"/>
              </a:spcAft>
              <a:buClr>
                <a:schemeClr val="accent4"/>
              </a:buClr>
              <a:buSzPts val="1800"/>
              <a:buNone/>
              <a:defRPr sz="1800" b="1">
                <a:solidFill>
                  <a:schemeClr val="accent4"/>
                </a:solidFill>
              </a:defRPr>
            </a:lvl7pPr>
            <a:lvl8pPr lvl="7" algn="ctr" rtl="0">
              <a:spcBef>
                <a:spcPts val="0"/>
              </a:spcBef>
              <a:spcAft>
                <a:spcPts val="0"/>
              </a:spcAft>
              <a:buClr>
                <a:schemeClr val="accent4"/>
              </a:buClr>
              <a:buSzPts val="1800"/>
              <a:buNone/>
              <a:defRPr sz="1800" b="1">
                <a:solidFill>
                  <a:schemeClr val="accent4"/>
                </a:solidFill>
              </a:defRPr>
            </a:lvl8pPr>
            <a:lvl9pPr lvl="8" algn="ctr" rtl="0">
              <a:spcBef>
                <a:spcPts val="0"/>
              </a:spcBef>
              <a:spcAft>
                <a:spcPts val="0"/>
              </a:spcAft>
              <a:buClr>
                <a:schemeClr val="accent4"/>
              </a:buClr>
              <a:buSzPts val="1800"/>
              <a:buNone/>
              <a:defRPr sz="1800" b="1">
                <a:solidFill>
                  <a:schemeClr val="accent4"/>
                </a:solidFill>
              </a:defRPr>
            </a:lvl9pPr>
          </a:lstStyle>
          <a:p>
            <a:endParaRPr/>
          </a:p>
        </p:txBody>
      </p:sp>
      <p:sp>
        <p:nvSpPr>
          <p:cNvPr id="232" name="Google Shape;232;p20"/>
          <p:cNvSpPr txBox="1">
            <a:spLocks noGrp="1"/>
          </p:cNvSpPr>
          <p:nvPr>
            <p:ph type="subTitle" idx="1"/>
          </p:nvPr>
        </p:nvSpPr>
        <p:spPr>
          <a:xfrm>
            <a:off x="1004725" y="3614786"/>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33" name="Google Shape;233;p20"/>
          <p:cNvSpPr txBox="1">
            <a:spLocks noGrp="1"/>
          </p:cNvSpPr>
          <p:nvPr>
            <p:ph type="title" idx="2"/>
          </p:nvPr>
        </p:nvSpPr>
        <p:spPr>
          <a:xfrm>
            <a:off x="3514500" y="2316973"/>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Clr>
                <a:schemeClr val="accent4"/>
              </a:buClr>
              <a:buSzPts val="1800"/>
              <a:buNone/>
              <a:defRPr sz="1800" b="1">
                <a:solidFill>
                  <a:schemeClr val="accent4"/>
                </a:solidFill>
              </a:defRPr>
            </a:lvl2pPr>
            <a:lvl3pPr lvl="2" algn="ctr" rtl="0">
              <a:spcBef>
                <a:spcPts val="0"/>
              </a:spcBef>
              <a:spcAft>
                <a:spcPts val="0"/>
              </a:spcAft>
              <a:buClr>
                <a:schemeClr val="accent4"/>
              </a:buClr>
              <a:buSzPts val="1800"/>
              <a:buNone/>
              <a:defRPr sz="1800" b="1">
                <a:solidFill>
                  <a:schemeClr val="accent4"/>
                </a:solidFill>
              </a:defRPr>
            </a:lvl3pPr>
            <a:lvl4pPr lvl="3" algn="ctr" rtl="0">
              <a:spcBef>
                <a:spcPts val="0"/>
              </a:spcBef>
              <a:spcAft>
                <a:spcPts val="0"/>
              </a:spcAft>
              <a:buClr>
                <a:schemeClr val="accent4"/>
              </a:buClr>
              <a:buSzPts val="1800"/>
              <a:buNone/>
              <a:defRPr sz="1800" b="1">
                <a:solidFill>
                  <a:schemeClr val="accent4"/>
                </a:solidFill>
              </a:defRPr>
            </a:lvl4pPr>
            <a:lvl5pPr lvl="4" algn="ctr" rtl="0">
              <a:spcBef>
                <a:spcPts val="0"/>
              </a:spcBef>
              <a:spcAft>
                <a:spcPts val="0"/>
              </a:spcAft>
              <a:buClr>
                <a:schemeClr val="accent4"/>
              </a:buClr>
              <a:buSzPts val="1800"/>
              <a:buNone/>
              <a:defRPr sz="1800" b="1">
                <a:solidFill>
                  <a:schemeClr val="accent4"/>
                </a:solidFill>
              </a:defRPr>
            </a:lvl5pPr>
            <a:lvl6pPr lvl="5" algn="ctr" rtl="0">
              <a:spcBef>
                <a:spcPts val="0"/>
              </a:spcBef>
              <a:spcAft>
                <a:spcPts val="0"/>
              </a:spcAft>
              <a:buClr>
                <a:schemeClr val="accent4"/>
              </a:buClr>
              <a:buSzPts val="1800"/>
              <a:buNone/>
              <a:defRPr sz="1800" b="1">
                <a:solidFill>
                  <a:schemeClr val="accent4"/>
                </a:solidFill>
              </a:defRPr>
            </a:lvl6pPr>
            <a:lvl7pPr lvl="6" algn="ctr" rtl="0">
              <a:spcBef>
                <a:spcPts val="0"/>
              </a:spcBef>
              <a:spcAft>
                <a:spcPts val="0"/>
              </a:spcAft>
              <a:buClr>
                <a:schemeClr val="accent4"/>
              </a:buClr>
              <a:buSzPts val="1800"/>
              <a:buNone/>
              <a:defRPr sz="1800" b="1">
                <a:solidFill>
                  <a:schemeClr val="accent4"/>
                </a:solidFill>
              </a:defRPr>
            </a:lvl7pPr>
            <a:lvl8pPr lvl="7" algn="ctr" rtl="0">
              <a:spcBef>
                <a:spcPts val="0"/>
              </a:spcBef>
              <a:spcAft>
                <a:spcPts val="0"/>
              </a:spcAft>
              <a:buClr>
                <a:schemeClr val="accent4"/>
              </a:buClr>
              <a:buSzPts val="1800"/>
              <a:buNone/>
              <a:defRPr sz="1800" b="1">
                <a:solidFill>
                  <a:schemeClr val="accent4"/>
                </a:solidFill>
              </a:defRPr>
            </a:lvl8pPr>
            <a:lvl9pPr lvl="8" algn="ctr" rtl="0">
              <a:spcBef>
                <a:spcPts val="0"/>
              </a:spcBef>
              <a:spcAft>
                <a:spcPts val="0"/>
              </a:spcAft>
              <a:buClr>
                <a:schemeClr val="accent4"/>
              </a:buClr>
              <a:buSzPts val="1800"/>
              <a:buNone/>
              <a:defRPr sz="1800" b="1">
                <a:solidFill>
                  <a:schemeClr val="accent4"/>
                </a:solidFill>
              </a:defRPr>
            </a:lvl9pPr>
          </a:lstStyle>
          <a:p>
            <a:endParaRPr/>
          </a:p>
        </p:txBody>
      </p:sp>
      <p:sp>
        <p:nvSpPr>
          <p:cNvPr id="234" name="Google Shape;234;p20"/>
          <p:cNvSpPr txBox="1">
            <a:spLocks noGrp="1"/>
          </p:cNvSpPr>
          <p:nvPr>
            <p:ph type="subTitle" idx="3"/>
          </p:nvPr>
        </p:nvSpPr>
        <p:spPr>
          <a:xfrm>
            <a:off x="3514513" y="2743248"/>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35" name="Google Shape;235;p20"/>
          <p:cNvSpPr txBox="1">
            <a:spLocks noGrp="1"/>
          </p:cNvSpPr>
          <p:nvPr>
            <p:ph type="title" idx="4"/>
          </p:nvPr>
        </p:nvSpPr>
        <p:spPr>
          <a:xfrm>
            <a:off x="6024275" y="1440673"/>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800"/>
              <a:buNone/>
              <a:defRPr sz="1800" b="1">
                <a:solidFill>
                  <a:schemeClr val="accent4"/>
                </a:solidFill>
              </a:defRPr>
            </a:lvl1pPr>
            <a:lvl2pPr lvl="1" algn="ctr" rtl="0">
              <a:spcBef>
                <a:spcPts val="0"/>
              </a:spcBef>
              <a:spcAft>
                <a:spcPts val="0"/>
              </a:spcAft>
              <a:buClr>
                <a:schemeClr val="accent4"/>
              </a:buClr>
              <a:buSzPts val="1800"/>
              <a:buNone/>
              <a:defRPr sz="1800" b="1">
                <a:solidFill>
                  <a:schemeClr val="accent4"/>
                </a:solidFill>
              </a:defRPr>
            </a:lvl2pPr>
            <a:lvl3pPr lvl="2" algn="ctr" rtl="0">
              <a:spcBef>
                <a:spcPts val="0"/>
              </a:spcBef>
              <a:spcAft>
                <a:spcPts val="0"/>
              </a:spcAft>
              <a:buClr>
                <a:schemeClr val="accent4"/>
              </a:buClr>
              <a:buSzPts val="1800"/>
              <a:buNone/>
              <a:defRPr sz="1800" b="1">
                <a:solidFill>
                  <a:schemeClr val="accent4"/>
                </a:solidFill>
              </a:defRPr>
            </a:lvl3pPr>
            <a:lvl4pPr lvl="3" algn="ctr" rtl="0">
              <a:spcBef>
                <a:spcPts val="0"/>
              </a:spcBef>
              <a:spcAft>
                <a:spcPts val="0"/>
              </a:spcAft>
              <a:buClr>
                <a:schemeClr val="accent4"/>
              </a:buClr>
              <a:buSzPts val="1800"/>
              <a:buNone/>
              <a:defRPr sz="1800" b="1">
                <a:solidFill>
                  <a:schemeClr val="accent4"/>
                </a:solidFill>
              </a:defRPr>
            </a:lvl4pPr>
            <a:lvl5pPr lvl="4" algn="ctr" rtl="0">
              <a:spcBef>
                <a:spcPts val="0"/>
              </a:spcBef>
              <a:spcAft>
                <a:spcPts val="0"/>
              </a:spcAft>
              <a:buClr>
                <a:schemeClr val="accent4"/>
              </a:buClr>
              <a:buSzPts val="1800"/>
              <a:buNone/>
              <a:defRPr sz="1800" b="1">
                <a:solidFill>
                  <a:schemeClr val="accent4"/>
                </a:solidFill>
              </a:defRPr>
            </a:lvl5pPr>
            <a:lvl6pPr lvl="5" algn="ctr" rtl="0">
              <a:spcBef>
                <a:spcPts val="0"/>
              </a:spcBef>
              <a:spcAft>
                <a:spcPts val="0"/>
              </a:spcAft>
              <a:buClr>
                <a:schemeClr val="accent4"/>
              </a:buClr>
              <a:buSzPts val="1800"/>
              <a:buNone/>
              <a:defRPr sz="1800" b="1">
                <a:solidFill>
                  <a:schemeClr val="accent4"/>
                </a:solidFill>
              </a:defRPr>
            </a:lvl6pPr>
            <a:lvl7pPr lvl="6" algn="ctr" rtl="0">
              <a:spcBef>
                <a:spcPts val="0"/>
              </a:spcBef>
              <a:spcAft>
                <a:spcPts val="0"/>
              </a:spcAft>
              <a:buClr>
                <a:schemeClr val="accent4"/>
              </a:buClr>
              <a:buSzPts val="1800"/>
              <a:buNone/>
              <a:defRPr sz="1800" b="1">
                <a:solidFill>
                  <a:schemeClr val="accent4"/>
                </a:solidFill>
              </a:defRPr>
            </a:lvl7pPr>
            <a:lvl8pPr lvl="7" algn="ctr" rtl="0">
              <a:spcBef>
                <a:spcPts val="0"/>
              </a:spcBef>
              <a:spcAft>
                <a:spcPts val="0"/>
              </a:spcAft>
              <a:buClr>
                <a:schemeClr val="accent4"/>
              </a:buClr>
              <a:buSzPts val="1800"/>
              <a:buNone/>
              <a:defRPr sz="1800" b="1">
                <a:solidFill>
                  <a:schemeClr val="accent4"/>
                </a:solidFill>
              </a:defRPr>
            </a:lvl8pPr>
            <a:lvl9pPr lvl="8" algn="ctr" rtl="0">
              <a:spcBef>
                <a:spcPts val="0"/>
              </a:spcBef>
              <a:spcAft>
                <a:spcPts val="0"/>
              </a:spcAft>
              <a:buClr>
                <a:schemeClr val="accent4"/>
              </a:buClr>
              <a:buSzPts val="1800"/>
              <a:buNone/>
              <a:defRPr sz="1800" b="1">
                <a:solidFill>
                  <a:schemeClr val="accent4"/>
                </a:solidFill>
              </a:defRPr>
            </a:lvl9pPr>
          </a:lstStyle>
          <a:p>
            <a:endParaRPr/>
          </a:p>
        </p:txBody>
      </p:sp>
      <p:sp>
        <p:nvSpPr>
          <p:cNvPr id="236" name="Google Shape;236;p20"/>
          <p:cNvSpPr txBox="1">
            <a:spLocks noGrp="1"/>
          </p:cNvSpPr>
          <p:nvPr>
            <p:ph type="subTitle" idx="5"/>
          </p:nvPr>
        </p:nvSpPr>
        <p:spPr>
          <a:xfrm>
            <a:off x="6024288" y="1866948"/>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37" name="Google Shape;237;p20"/>
          <p:cNvSpPr txBox="1">
            <a:spLocks noGrp="1"/>
          </p:cNvSpPr>
          <p:nvPr>
            <p:ph type="title" idx="6"/>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20"/>
          <p:cNvSpPr/>
          <p:nvPr/>
        </p:nvSpPr>
        <p:spPr>
          <a:xfrm>
            <a:off x="251971" y="3359950"/>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flipH="1">
            <a:off x="1" y="42465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flipH="1">
            <a:off x="-1447745" y="4389475"/>
            <a:ext cx="10591745" cy="1485151"/>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5807" y="-457251"/>
            <a:ext cx="6337971" cy="2673691"/>
            <a:chOff x="73" y="-50"/>
            <a:chExt cx="6214307" cy="2673691"/>
          </a:xfrm>
        </p:grpSpPr>
        <p:sp>
          <p:nvSpPr>
            <p:cNvPr id="242" name="Google Shape;242;p20"/>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p:nvPr/>
        </p:nvSpPr>
        <p:spPr>
          <a:xfrm>
            <a:off x="7546934" y="-400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3"/>
          <p:cNvSpPr txBox="1">
            <a:spLocks noGrp="1"/>
          </p:cNvSpPr>
          <p:nvPr>
            <p:ph type="title"/>
          </p:nvPr>
        </p:nvSpPr>
        <p:spPr>
          <a:xfrm>
            <a:off x="1029675" y="2330750"/>
            <a:ext cx="38376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 name="Google Shape;51;p3"/>
          <p:cNvSpPr txBox="1">
            <a:spLocks noGrp="1"/>
          </p:cNvSpPr>
          <p:nvPr>
            <p:ph type="title" idx="2" hasCustomPrompt="1"/>
          </p:nvPr>
        </p:nvSpPr>
        <p:spPr>
          <a:xfrm>
            <a:off x="1029675" y="1306475"/>
            <a:ext cx="4549500" cy="12432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b="1"/>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52" name="Google Shape;52;p3"/>
          <p:cNvSpPr txBox="1">
            <a:spLocks noGrp="1"/>
          </p:cNvSpPr>
          <p:nvPr>
            <p:ph type="subTitle" idx="1"/>
          </p:nvPr>
        </p:nvSpPr>
        <p:spPr>
          <a:xfrm>
            <a:off x="1029675" y="3172550"/>
            <a:ext cx="30090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800"/>
              <a:buNone/>
              <a:defRPr>
                <a:latin typeface="Muli"/>
                <a:ea typeface="Muli"/>
                <a:cs typeface="Muli"/>
                <a:sym typeface="Muli"/>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53" name="Google Shape;53;p3"/>
          <p:cNvSpPr/>
          <p:nvPr/>
        </p:nvSpPr>
        <p:spPr>
          <a:xfrm>
            <a:off x="10047" y="4299875"/>
            <a:ext cx="9143814" cy="1681825"/>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flipH="1">
            <a:off x="75" y="4244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3"/>
          <p:cNvGrpSpPr/>
          <p:nvPr/>
        </p:nvGrpSpPr>
        <p:grpSpPr>
          <a:xfrm>
            <a:off x="0" y="-50"/>
            <a:ext cx="6214307" cy="2673691"/>
            <a:chOff x="73" y="-50"/>
            <a:chExt cx="6214307" cy="2673691"/>
          </a:xfrm>
        </p:grpSpPr>
        <p:sp>
          <p:nvSpPr>
            <p:cNvPr id="56" name="Google Shape;56;p3"/>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3"/>
          <p:cNvSpPr/>
          <p:nvPr/>
        </p:nvSpPr>
        <p:spPr>
          <a:xfrm>
            <a:off x="6855329"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45"/>
        <p:cNvGrpSpPr/>
        <p:nvPr/>
      </p:nvGrpSpPr>
      <p:grpSpPr>
        <a:xfrm>
          <a:off x="0" y="0"/>
          <a:ext cx="0" cy="0"/>
          <a:chOff x="0" y="0"/>
          <a:chExt cx="0" cy="0"/>
        </a:xfrm>
      </p:grpSpPr>
      <p:sp>
        <p:nvSpPr>
          <p:cNvPr id="246" name="Google Shape;246;p21"/>
          <p:cNvSpPr txBox="1">
            <a:spLocks noGrp="1"/>
          </p:cNvSpPr>
          <p:nvPr>
            <p:ph type="subTitle" idx="1"/>
          </p:nvPr>
        </p:nvSpPr>
        <p:spPr>
          <a:xfrm>
            <a:off x="750994" y="3609569"/>
            <a:ext cx="1740300" cy="7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47" name="Google Shape;247;p21"/>
          <p:cNvSpPr txBox="1">
            <a:spLocks noGrp="1"/>
          </p:cNvSpPr>
          <p:nvPr>
            <p:ph type="subTitle" idx="2"/>
          </p:nvPr>
        </p:nvSpPr>
        <p:spPr>
          <a:xfrm>
            <a:off x="2718231" y="3609569"/>
            <a:ext cx="1740300" cy="7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48" name="Google Shape;248;p21"/>
          <p:cNvSpPr txBox="1">
            <a:spLocks noGrp="1"/>
          </p:cNvSpPr>
          <p:nvPr>
            <p:ph type="subTitle" idx="3"/>
          </p:nvPr>
        </p:nvSpPr>
        <p:spPr>
          <a:xfrm>
            <a:off x="4685469" y="3609569"/>
            <a:ext cx="1740300" cy="7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49" name="Google Shape;249;p21"/>
          <p:cNvSpPr txBox="1">
            <a:spLocks noGrp="1"/>
          </p:cNvSpPr>
          <p:nvPr>
            <p:ph type="subTitle" idx="4"/>
          </p:nvPr>
        </p:nvSpPr>
        <p:spPr>
          <a:xfrm>
            <a:off x="6652706" y="3609569"/>
            <a:ext cx="1740300" cy="78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50" name="Google Shape;250;p21"/>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1" name="Google Shape;251;p21"/>
          <p:cNvSpPr txBox="1">
            <a:spLocks noGrp="1"/>
          </p:cNvSpPr>
          <p:nvPr>
            <p:ph type="title" idx="5"/>
          </p:nvPr>
        </p:nvSpPr>
        <p:spPr>
          <a:xfrm>
            <a:off x="750994" y="3087550"/>
            <a:ext cx="17403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b="1">
                <a:latin typeface="Didact Gothic"/>
                <a:ea typeface="Didact Gothic"/>
                <a:cs typeface="Didact Gothic"/>
                <a:sym typeface="Didact Gothic"/>
              </a:defRPr>
            </a:lvl1pPr>
            <a:lvl2pPr lvl="1" algn="ctr" rtl="0">
              <a:spcBef>
                <a:spcPts val="0"/>
              </a:spcBef>
              <a:spcAft>
                <a:spcPts val="0"/>
              </a:spcAft>
              <a:buSzPts val="1800"/>
              <a:buNone/>
              <a:defRPr sz="1800" b="1">
                <a:latin typeface="Didact Gothic"/>
                <a:ea typeface="Didact Gothic"/>
                <a:cs typeface="Didact Gothic"/>
                <a:sym typeface="Didact Gothic"/>
              </a:defRPr>
            </a:lvl2pPr>
            <a:lvl3pPr lvl="2" algn="ctr" rtl="0">
              <a:spcBef>
                <a:spcPts val="0"/>
              </a:spcBef>
              <a:spcAft>
                <a:spcPts val="0"/>
              </a:spcAft>
              <a:buSzPts val="1800"/>
              <a:buNone/>
              <a:defRPr sz="1800" b="1">
                <a:latin typeface="Didact Gothic"/>
                <a:ea typeface="Didact Gothic"/>
                <a:cs typeface="Didact Gothic"/>
                <a:sym typeface="Didact Gothic"/>
              </a:defRPr>
            </a:lvl3pPr>
            <a:lvl4pPr lvl="3" algn="ctr" rtl="0">
              <a:spcBef>
                <a:spcPts val="0"/>
              </a:spcBef>
              <a:spcAft>
                <a:spcPts val="0"/>
              </a:spcAft>
              <a:buSzPts val="1800"/>
              <a:buNone/>
              <a:defRPr sz="1800" b="1">
                <a:latin typeface="Didact Gothic"/>
                <a:ea typeface="Didact Gothic"/>
                <a:cs typeface="Didact Gothic"/>
                <a:sym typeface="Didact Gothic"/>
              </a:defRPr>
            </a:lvl4pPr>
            <a:lvl5pPr lvl="4" algn="ctr" rtl="0">
              <a:spcBef>
                <a:spcPts val="0"/>
              </a:spcBef>
              <a:spcAft>
                <a:spcPts val="0"/>
              </a:spcAft>
              <a:buSzPts val="1800"/>
              <a:buNone/>
              <a:defRPr sz="1800" b="1">
                <a:latin typeface="Didact Gothic"/>
                <a:ea typeface="Didact Gothic"/>
                <a:cs typeface="Didact Gothic"/>
                <a:sym typeface="Didact Gothic"/>
              </a:defRPr>
            </a:lvl5pPr>
            <a:lvl6pPr lvl="5" algn="ctr" rtl="0">
              <a:spcBef>
                <a:spcPts val="0"/>
              </a:spcBef>
              <a:spcAft>
                <a:spcPts val="0"/>
              </a:spcAft>
              <a:buSzPts val="1800"/>
              <a:buNone/>
              <a:defRPr sz="1800" b="1">
                <a:latin typeface="Didact Gothic"/>
                <a:ea typeface="Didact Gothic"/>
                <a:cs typeface="Didact Gothic"/>
                <a:sym typeface="Didact Gothic"/>
              </a:defRPr>
            </a:lvl6pPr>
            <a:lvl7pPr lvl="6" algn="ctr" rtl="0">
              <a:spcBef>
                <a:spcPts val="0"/>
              </a:spcBef>
              <a:spcAft>
                <a:spcPts val="0"/>
              </a:spcAft>
              <a:buSzPts val="1800"/>
              <a:buNone/>
              <a:defRPr sz="1800" b="1">
                <a:latin typeface="Didact Gothic"/>
                <a:ea typeface="Didact Gothic"/>
                <a:cs typeface="Didact Gothic"/>
                <a:sym typeface="Didact Gothic"/>
              </a:defRPr>
            </a:lvl7pPr>
            <a:lvl8pPr lvl="7" algn="ctr" rtl="0">
              <a:spcBef>
                <a:spcPts val="0"/>
              </a:spcBef>
              <a:spcAft>
                <a:spcPts val="0"/>
              </a:spcAft>
              <a:buSzPts val="1800"/>
              <a:buNone/>
              <a:defRPr sz="1800" b="1">
                <a:latin typeface="Didact Gothic"/>
                <a:ea typeface="Didact Gothic"/>
                <a:cs typeface="Didact Gothic"/>
                <a:sym typeface="Didact Gothic"/>
              </a:defRPr>
            </a:lvl8pPr>
            <a:lvl9pPr lvl="8" algn="ctr" rtl="0">
              <a:spcBef>
                <a:spcPts val="0"/>
              </a:spcBef>
              <a:spcAft>
                <a:spcPts val="0"/>
              </a:spcAft>
              <a:buSzPts val="1800"/>
              <a:buNone/>
              <a:defRPr sz="1800" b="1">
                <a:latin typeface="Didact Gothic"/>
                <a:ea typeface="Didact Gothic"/>
                <a:cs typeface="Didact Gothic"/>
                <a:sym typeface="Didact Gothic"/>
              </a:defRPr>
            </a:lvl9pPr>
          </a:lstStyle>
          <a:p>
            <a:endParaRPr/>
          </a:p>
        </p:txBody>
      </p:sp>
      <p:sp>
        <p:nvSpPr>
          <p:cNvPr id="252" name="Google Shape;252;p21"/>
          <p:cNvSpPr txBox="1">
            <a:spLocks noGrp="1"/>
          </p:cNvSpPr>
          <p:nvPr>
            <p:ph type="title" idx="6"/>
          </p:nvPr>
        </p:nvSpPr>
        <p:spPr>
          <a:xfrm>
            <a:off x="2718231" y="3087550"/>
            <a:ext cx="17403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b="1">
                <a:latin typeface="Didact Gothic"/>
                <a:ea typeface="Didact Gothic"/>
                <a:cs typeface="Didact Gothic"/>
                <a:sym typeface="Didact Gothic"/>
              </a:defRPr>
            </a:lvl1pPr>
            <a:lvl2pPr lvl="1" algn="ctr" rtl="0">
              <a:spcBef>
                <a:spcPts val="0"/>
              </a:spcBef>
              <a:spcAft>
                <a:spcPts val="0"/>
              </a:spcAft>
              <a:buSzPts val="1800"/>
              <a:buNone/>
              <a:defRPr sz="1800" b="1">
                <a:latin typeface="Didact Gothic"/>
                <a:ea typeface="Didact Gothic"/>
                <a:cs typeface="Didact Gothic"/>
                <a:sym typeface="Didact Gothic"/>
              </a:defRPr>
            </a:lvl2pPr>
            <a:lvl3pPr lvl="2" algn="ctr" rtl="0">
              <a:spcBef>
                <a:spcPts val="0"/>
              </a:spcBef>
              <a:spcAft>
                <a:spcPts val="0"/>
              </a:spcAft>
              <a:buSzPts val="1800"/>
              <a:buNone/>
              <a:defRPr sz="1800" b="1">
                <a:latin typeface="Didact Gothic"/>
                <a:ea typeface="Didact Gothic"/>
                <a:cs typeface="Didact Gothic"/>
                <a:sym typeface="Didact Gothic"/>
              </a:defRPr>
            </a:lvl3pPr>
            <a:lvl4pPr lvl="3" algn="ctr" rtl="0">
              <a:spcBef>
                <a:spcPts val="0"/>
              </a:spcBef>
              <a:spcAft>
                <a:spcPts val="0"/>
              </a:spcAft>
              <a:buSzPts val="1800"/>
              <a:buNone/>
              <a:defRPr sz="1800" b="1">
                <a:latin typeface="Didact Gothic"/>
                <a:ea typeface="Didact Gothic"/>
                <a:cs typeface="Didact Gothic"/>
                <a:sym typeface="Didact Gothic"/>
              </a:defRPr>
            </a:lvl4pPr>
            <a:lvl5pPr lvl="4" algn="ctr" rtl="0">
              <a:spcBef>
                <a:spcPts val="0"/>
              </a:spcBef>
              <a:spcAft>
                <a:spcPts val="0"/>
              </a:spcAft>
              <a:buSzPts val="1800"/>
              <a:buNone/>
              <a:defRPr sz="1800" b="1">
                <a:latin typeface="Didact Gothic"/>
                <a:ea typeface="Didact Gothic"/>
                <a:cs typeface="Didact Gothic"/>
                <a:sym typeface="Didact Gothic"/>
              </a:defRPr>
            </a:lvl5pPr>
            <a:lvl6pPr lvl="5" algn="ctr" rtl="0">
              <a:spcBef>
                <a:spcPts val="0"/>
              </a:spcBef>
              <a:spcAft>
                <a:spcPts val="0"/>
              </a:spcAft>
              <a:buSzPts val="1800"/>
              <a:buNone/>
              <a:defRPr sz="1800" b="1">
                <a:latin typeface="Didact Gothic"/>
                <a:ea typeface="Didact Gothic"/>
                <a:cs typeface="Didact Gothic"/>
                <a:sym typeface="Didact Gothic"/>
              </a:defRPr>
            </a:lvl6pPr>
            <a:lvl7pPr lvl="6" algn="ctr" rtl="0">
              <a:spcBef>
                <a:spcPts val="0"/>
              </a:spcBef>
              <a:spcAft>
                <a:spcPts val="0"/>
              </a:spcAft>
              <a:buSzPts val="1800"/>
              <a:buNone/>
              <a:defRPr sz="1800" b="1">
                <a:latin typeface="Didact Gothic"/>
                <a:ea typeface="Didact Gothic"/>
                <a:cs typeface="Didact Gothic"/>
                <a:sym typeface="Didact Gothic"/>
              </a:defRPr>
            </a:lvl7pPr>
            <a:lvl8pPr lvl="7" algn="ctr" rtl="0">
              <a:spcBef>
                <a:spcPts val="0"/>
              </a:spcBef>
              <a:spcAft>
                <a:spcPts val="0"/>
              </a:spcAft>
              <a:buSzPts val="1800"/>
              <a:buNone/>
              <a:defRPr sz="1800" b="1">
                <a:latin typeface="Didact Gothic"/>
                <a:ea typeface="Didact Gothic"/>
                <a:cs typeface="Didact Gothic"/>
                <a:sym typeface="Didact Gothic"/>
              </a:defRPr>
            </a:lvl8pPr>
            <a:lvl9pPr lvl="8" algn="ctr" rtl="0">
              <a:spcBef>
                <a:spcPts val="0"/>
              </a:spcBef>
              <a:spcAft>
                <a:spcPts val="0"/>
              </a:spcAft>
              <a:buSzPts val="1800"/>
              <a:buNone/>
              <a:defRPr sz="1800" b="1">
                <a:latin typeface="Didact Gothic"/>
                <a:ea typeface="Didact Gothic"/>
                <a:cs typeface="Didact Gothic"/>
                <a:sym typeface="Didact Gothic"/>
              </a:defRPr>
            </a:lvl9pPr>
          </a:lstStyle>
          <a:p>
            <a:endParaRPr/>
          </a:p>
        </p:txBody>
      </p:sp>
      <p:sp>
        <p:nvSpPr>
          <p:cNvPr id="253" name="Google Shape;253;p21"/>
          <p:cNvSpPr txBox="1">
            <a:spLocks noGrp="1"/>
          </p:cNvSpPr>
          <p:nvPr>
            <p:ph type="title" idx="7"/>
          </p:nvPr>
        </p:nvSpPr>
        <p:spPr>
          <a:xfrm>
            <a:off x="4685469" y="3087550"/>
            <a:ext cx="17403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b="1">
                <a:latin typeface="Didact Gothic"/>
                <a:ea typeface="Didact Gothic"/>
                <a:cs typeface="Didact Gothic"/>
                <a:sym typeface="Didact Gothic"/>
              </a:defRPr>
            </a:lvl1pPr>
            <a:lvl2pPr lvl="1" algn="ctr" rtl="0">
              <a:spcBef>
                <a:spcPts val="0"/>
              </a:spcBef>
              <a:spcAft>
                <a:spcPts val="0"/>
              </a:spcAft>
              <a:buSzPts val="1800"/>
              <a:buNone/>
              <a:defRPr sz="1800" b="1">
                <a:latin typeface="Didact Gothic"/>
                <a:ea typeface="Didact Gothic"/>
                <a:cs typeface="Didact Gothic"/>
                <a:sym typeface="Didact Gothic"/>
              </a:defRPr>
            </a:lvl2pPr>
            <a:lvl3pPr lvl="2" algn="ctr" rtl="0">
              <a:spcBef>
                <a:spcPts val="0"/>
              </a:spcBef>
              <a:spcAft>
                <a:spcPts val="0"/>
              </a:spcAft>
              <a:buSzPts val="1800"/>
              <a:buNone/>
              <a:defRPr sz="1800" b="1">
                <a:latin typeface="Didact Gothic"/>
                <a:ea typeface="Didact Gothic"/>
                <a:cs typeface="Didact Gothic"/>
                <a:sym typeface="Didact Gothic"/>
              </a:defRPr>
            </a:lvl3pPr>
            <a:lvl4pPr lvl="3" algn="ctr" rtl="0">
              <a:spcBef>
                <a:spcPts val="0"/>
              </a:spcBef>
              <a:spcAft>
                <a:spcPts val="0"/>
              </a:spcAft>
              <a:buSzPts val="1800"/>
              <a:buNone/>
              <a:defRPr sz="1800" b="1">
                <a:latin typeface="Didact Gothic"/>
                <a:ea typeface="Didact Gothic"/>
                <a:cs typeface="Didact Gothic"/>
                <a:sym typeface="Didact Gothic"/>
              </a:defRPr>
            </a:lvl4pPr>
            <a:lvl5pPr lvl="4" algn="ctr" rtl="0">
              <a:spcBef>
                <a:spcPts val="0"/>
              </a:spcBef>
              <a:spcAft>
                <a:spcPts val="0"/>
              </a:spcAft>
              <a:buSzPts val="1800"/>
              <a:buNone/>
              <a:defRPr sz="1800" b="1">
                <a:latin typeface="Didact Gothic"/>
                <a:ea typeface="Didact Gothic"/>
                <a:cs typeface="Didact Gothic"/>
                <a:sym typeface="Didact Gothic"/>
              </a:defRPr>
            </a:lvl5pPr>
            <a:lvl6pPr lvl="5" algn="ctr" rtl="0">
              <a:spcBef>
                <a:spcPts val="0"/>
              </a:spcBef>
              <a:spcAft>
                <a:spcPts val="0"/>
              </a:spcAft>
              <a:buSzPts val="1800"/>
              <a:buNone/>
              <a:defRPr sz="1800" b="1">
                <a:latin typeface="Didact Gothic"/>
                <a:ea typeface="Didact Gothic"/>
                <a:cs typeface="Didact Gothic"/>
                <a:sym typeface="Didact Gothic"/>
              </a:defRPr>
            </a:lvl6pPr>
            <a:lvl7pPr lvl="6" algn="ctr" rtl="0">
              <a:spcBef>
                <a:spcPts val="0"/>
              </a:spcBef>
              <a:spcAft>
                <a:spcPts val="0"/>
              </a:spcAft>
              <a:buSzPts val="1800"/>
              <a:buNone/>
              <a:defRPr sz="1800" b="1">
                <a:latin typeface="Didact Gothic"/>
                <a:ea typeface="Didact Gothic"/>
                <a:cs typeface="Didact Gothic"/>
                <a:sym typeface="Didact Gothic"/>
              </a:defRPr>
            </a:lvl7pPr>
            <a:lvl8pPr lvl="7" algn="ctr" rtl="0">
              <a:spcBef>
                <a:spcPts val="0"/>
              </a:spcBef>
              <a:spcAft>
                <a:spcPts val="0"/>
              </a:spcAft>
              <a:buSzPts val="1800"/>
              <a:buNone/>
              <a:defRPr sz="1800" b="1">
                <a:latin typeface="Didact Gothic"/>
                <a:ea typeface="Didact Gothic"/>
                <a:cs typeface="Didact Gothic"/>
                <a:sym typeface="Didact Gothic"/>
              </a:defRPr>
            </a:lvl8pPr>
            <a:lvl9pPr lvl="8" algn="ctr" rtl="0">
              <a:spcBef>
                <a:spcPts val="0"/>
              </a:spcBef>
              <a:spcAft>
                <a:spcPts val="0"/>
              </a:spcAft>
              <a:buSzPts val="1800"/>
              <a:buNone/>
              <a:defRPr sz="1800" b="1">
                <a:latin typeface="Didact Gothic"/>
                <a:ea typeface="Didact Gothic"/>
                <a:cs typeface="Didact Gothic"/>
                <a:sym typeface="Didact Gothic"/>
              </a:defRPr>
            </a:lvl9pPr>
          </a:lstStyle>
          <a:p>
            <a:endParaRPr/>
          </a:p>
        </p:txBody>
      </p:sp>
      <p:sp>
        <p:nvSpPr>
          <p:cNvPr id="254" name="Google Shape;254;p21"/>
          <p:cNvSpPr txBox="1">
            <a:spLocks noGrp="1"/>
          </p:cNvSpPr>
          <p:nvPr>
            <p:ph type="title" idx="8"/>
          </p:nvPr>
        </p:nvSpPr>
        <p:spPr>
          <a:xfrm>
            <a:off x="6652706" y="3087550"/>
            <a:ext cx="17403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b="1">
                <a:latin typeface="Didact Gothic"/>
                <a:ea typeface="Didact Gothic"/>
                <a:cs typeface="Didact Gothic"/>
                <a:sym typeface="Didact Gothic"/>
              </a:defRPr>
            </a:lvl1pPr>
            <a:lvl2pPr lvl="1" algn="ctr" rtl="0">
              <a:spcBef>
                <a:spcPts val="0"/>
              </a:spcBef>
              <a:spcAft>
                <a:spcPts val="0"/>
              </a:spcAft>
              <a:buSzPts val="1800"/>
              <a:buNone/>
              <a:defRPr sz="1800" b="1">
                <a:latin typeface="Didact Gothic"/>
                <a:ea typeface="Didact Gothic"/>
                <a:cs typeface="Didact Gothic"/>
                <a:sym typeface="Didact Gothic"/>
              </a:defRPr>
            </a:lvl2pPr>
            <a:lvl3pPr lvl="2" algn="ctr" rtl="0">
              <a:spcBef>
                <a:spcPts val="0"/>
              </a:spcBef>
              <a:spcAft>
                <a:spcPts val="0"/>
              </a:spcAft>
              <a:buSzPts val="1800"/>
              <a:buNone/>
              <a:defRPr sz="1800" b="1">
                <a:latin typeface="Didact Gothic"/>
                <a:ea typeface="Didact Gothic"/>
                <a:cs typeface="Didact Gothic"/>
                <a:sym typeface="Didact Gothic"/>
              </a:defRPr>
            </a:lvl3pPr>
            <a:lvl4pPr lvl="3" algn="ctr" rtl="0">
              <a:spcBef>
                <a:spcPts val="0"/>
              </a:spcBef>
              <a:spcAft>
                <a:spcPts val="0"/>
              </a:spcAft>
              <a:buSzPts val="1800"/>
              <a:buNone/>
              <a:defRPr sz="1800" b="1">
                <a:latin typeface="Didact Gothic"/>
                <a:ea typeface="Didact Gothic"/>
                <a:cs typeface="Didact Gothic"/>
                <a:sym typeface="Didact Gothic"/>
              </a:defRPr>
            </a:lvl4pPr>
            <a:lvl5pPr lvl="4" algn="ctr" rtl="0">
              <a:spcBef>
                <a:spcPts val="0"/>
              </a:spcBef>
              <a:spcAft>
                <a:spcPts val="0"/>
              </a:spcAft>
              <a:buSzPts val="1800"/>
              <a:buNone/>
              <a:defRPr sz="1800" b="1">
                <a:latin typeface="Didact Gothic"/>
                <a:ea typeface="Didact Gothic"/>
                <a:cs typeface="Didact Gothic"/>
                <a:sym typeface="Didact Gothic"/>
              </a:defRPr>
            </a:lvl5pPr>
            <a:lvl6pPr lvl="5" algn="ctr" rtl="0">
              <a:spcBef>
                <a:spcPts val="0"/>
              </a:spcBef>
              <a:spcAft>
                <a:spcPts val="0"/>
              </a:spcAft>
              <a:buSzPts val="1800"/>
              <a:buNone/>
              <a:defRPr sz="1800" b="1">
                <a:latin typeface="Didact Gothic"/>
                <a:ea typeface="Didact Gothic"/>
                <a:cs typeface="Didact Gothic"/>
                <a:sym typeface="Didact Gothic"/>
              </a:defRPr>
            </a:lvl6pPr>
            <a:lvl7pPr lvl="6" algn="ctr" rtl="0">
              <a:spcBef>
                <a:spcPts val="0"/>
              </a:spcBef>
              <a:spcAft>
                <a:spcPts val="0"/>
              </a:spcAft>
              <a:buSzPts val="1800"/>
              <a:buNone/>
              <a:defRPr sz="1800" b="1">
                <a:latin typeface="Didact Gothic"/>
                <a:ea typeface="Didact Gothic"/>
                <a:cs typeface="Didact Gothic"/>
                <a:sym typeface="Didact Gothic"/>
              </a:defRPr>
            </a:lvl7pPr>
            <a:lvl8pPr lvl="7" algn="ctr" rtl="0">
              <a:spcBef>
                <a:spcPts val="0"/>
              </a:spcBef>
              <a:spcAft>
                <a:spcPts val="0"/>
              </a:spcAft>
              <a:buSzPts val="1800"/>
              <a:buNone/>
              <a:defRPr sz="1800" b="1">
                <a:latin typeface="Didact Gothic"/>
                <a:ea typeface="Didact Gothic"/>
                <a:cs typeface="Didact Gothic"/>
                <a:sym typeface="Didact Gothic"/>
              </a:defRPr>
            </a:lvl8pPr>
            <a:lvl9pPr lvl="8" algn="ctr" rtl="0">
              <a:spcBef>
                <a:spcPts val="0"/>
              </a:spcBef>
              <a:spcAft>
                <a:spcPts val="0"/>
              </a:spcAft>
              <a:buSzPts val="1800"/>
              <a:buNone/>
              <a:defRPr sz="1800" b="1">
                <a:latin typeface="Didact Gothic"/>
                <a:ea typeface="Didact Gothic"/>
                <a:cs typeface="Didact Gothic"/>
                <a:sym typeface="Didact Gothic"/>
              </a:defRPr>
            </a:lvl9pPr>
          </a:lstStyle>
          <a:p>
            <a:endParaRPr/>
          </a:p>
        </p:txBody>
      </p:sp>
      <p:grpSp>
        <p:nvGrpSpPr>
          <p:cNvPr id="255" name="Google Shape;255;p21"/>
          <p:cNvGrpSpPr/>
          <p:nvPr/>
        </p:nvGrpSpPr>
        <p:grpSpPr>
          <a:xfrm>
            <a:off x="10" y="-7153"/>
            <a:ext cx="3905070" cy="2480651"/>
            <a:chOff x="73" y="-50"/>
            <a:chExt cx="6214307" cy="2673691"/>
          </a:xfrm>
        </p:grpSpPr>
        <p:sp>
          <p:nvSpPr>
            <p:cNvPr id="256" name="Google Shape;256;p21"/>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21"/>
          <p:cNvGrpSpPr/>
          <p:nvPr/>
        </p:nvGrpSpPr>
        <p:grpSpPr>
          <a:xfrm flipH="1">
            <a:off x="5238760" y="-7153"/>
            <a:ext cx="3905070" cy="2480651"/>
            <a:chOff x="73" y="-50"/>
            <a:chExt cx="6214307" cy="2673691"/>
          </a:xfrm>
        </p:grpSpPr>
        <p:sp>
          <p:nvSpPr>
            <p:cNvPr id="259" name="Google Shape;259;p21"/>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1"/>
          <p:cNvSpPr/>
          <p:nvPr/>
        </p:nvSpPr>
        <p:spPr>
          <a:xfrm>
            <a:off x="75" y="4534599"/>
            <a:ext cx="9153809" cy="1127443"/>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77" y="4482240"/>
            <a:ext cx="9153809" cy="95122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8">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Google Shape;265;p22"/>
          <p:cNvSpPr txBox="1">
            <a:spLocks noGrp="1"/>
          </p:cNvSpPr>
          <p:nvPr>
            <p:ph type="subTitle" idx="1"/>
          </p:nvPr>
        </p:nvSpPr>
        <p:spPr>
          <a:xfrm>
            <a:off x="2581825" y="1904594"/>
            <a:ext cx="1740300" cy="78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66" name="Google Shape;266;p22"/>
          <p:cNvSpPr txBox="1">
            <a:spLocks noGrp="1"/>
          </p:cNvSpPr>
          <p:nvPr>
            <p:ph type="subTitle" idx="2"/>
          </p:nvPr>
        </p:nvSpPr>
        <p:spPr>
          <a:xfrm>
            <a:off x="5834938" y="1904594"/>
            <a:ext cx="1740300" cy="78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67" name="Google Shape;267;p22"/>
          <p:cNvSpPr txBox="1">
            <a:spLocks noGrp="1"/>
          </p:cNvSpPr>
          <p:nvPr>
            <p:ph type="title" idx="3"/>
          </p:nvPr>
        </p:nvSpPr>
        <p:spPr>
          <a:xfrm>
            <a:off x="2581825" y="1382575"/>
            <a:ext cx="1740300" cy="58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b="1">
                <a:latin typeface="Didact Gothic"/>
                <a:ea typeface="Didact Gothic"/>
                <a:cs typeface="Didact Gothic"/>
                <a:sym typeface="Didact Gothic"/>
              </a:defRPr>
            </a:lvl1pPr>
            <a:lvl2pPr lvl="1" rtl="0">
              <a:spcBef>
                <a:spcPts val="0"/>
              </a:spcBef>
              <a:spcAft>
                <a:spcPts val="0"/>
              </a:spcAft>
              <a:buSzPts val="1800"/>
              <a:buNone/>
              <a:defRPr sz="1800" b="1">
                <a:latin typeface="Didact Gothic"/>
                <a:ea typeface="Didact Gothic"/>
                <a:cs typeface="Didact Gothic"/>
                <a:sym typeface="Didact Gothic"/>
              </a:defRPr>
            </a:lvl2pPr>
            <a:lvl3pPr lvl="2" rtl="0">
              <a:spcBef>
                <a:spcPts val="0"/>
              </a:spcBef>
              <a:spcAft>
                <a:spcPts val="0"/>
              </a:spcAft>
              <a:buSzPts val="1800"/>
              <a:buNone/>
              <a:defRPr sz="1800" b="1">
                <a:latin typeface="Didact Gothic"/>
                <a:ea typeface="Didact Gothic"/>
                <a:cs typeface="Didact Gothic"/>
                <a:sym typeface="Didact Gothic"/>
              </a:defRPr>
            </a:lvl3pPr>
            <a:lvl4pPr lvl="3" rtl="0">
              <a:spcBef>
                <a:spcPts val="0"/>
              </a:spcBef>
              <a:spcAft>
                <a:spcPts val="0"/>
              </a:spcAft>
              <a:buSzPts val="1800"/>
              <a:buNone/>
              <a:defRPr sz="1800" b="1">
                <a:latin typeface="Didact Gothic"/>
                <a:ea typeface="Didact Gothic"/>
                <a:cs typeface="Didact Gothic"/>
                <a:sym typeface="Didact Gothic"/>
              </a:defRPr>
            </a:lvl4pPr>
            <a:lvl5pPr lvl="4" rtl="0">
              <a:spcBef>
                <a:spcPts val="0"/>
              </a:spcBef>
              <a:spcAft>
                <a:spcPts val="0"/>
              </a:spcAft>
              <a:buSzPts val="1800"/>
              <a:buNone/>
              <a:defRPr sz="1800" b="1">
                <a:latin typeface="Didact Gothic"/>
                <a:ea typeface="Didact Gothic"/>
                <a:cs typeface="Didact Gothic"/>
                <a:sym typeface="Didact Gothic"/>
              </a:defRPr>
            </a:lvl5pPr>
            <a:lvl6pPr lvl="5" rtl="0">
              <a:spcBef>
                <a:spcPts val="0"/>
              </a:spcBef>
              <a:spcAft>
                <a:spcPts val="0"/>
              </a:spcAft>
              <a:buSzPts val="1800"/>
              <a:buNone/>
              <a:defRPr sz="1800" b="1">
                <a:latin typeface="Didact Gothic"/>
                <a:ea typeface="Didact Gothic"/>
                <a:cs typeface="Didact Gothic"/>
                <a:sym typeface="Didact Gothic"/>
              </a:defRPr>
            </a:lvl6pPr>
            <a:lvl7pPr lvl="6" rtl="0">
              <a:spcBef>
                <a:spcPts val="0"/>
              </a:spcBef>
              <a:spcAft>
                <a:spcPts val="0"/>
              </a:spcAft>
              <a:buSzPts val="1800"/>
              <a:buNone/>
              <a:defRPr sz="1800" b="1">
                <a:latin typeface="Didact Gothic"/>
                <a:ea typeface="Didact Gothic"/>
                <a:cs typeface="Didact Gothic"/>
                <a:sym typeface="Didact Gothic"/>
              </a:defRPr>
            </a:lvl7pPr>
            <a:lvl8pPr lvl="7" rtl="0">
              <a:spcBef>
                <a:spcPts val="0"/>
              </a:spcBef>
              <a:spcAft>
                <a:spcPts val="0"/>
              </a:spcAft>
              <a:buSzPts val="1800"/>
              <a:buNone/>
              <a:defRPr sz="1800" b="1">
                <a:latin typeface="Didact Gothic"/>
                <a:ea typeface="Didact Gothic"/>
                <a:cs typeface="Didact Gothic"/>
                <a:sym typeface="Didact Gothic"/>
              </a:defRPr>
            </a:lvl8pPr>
            <a:lvl9pPr lvl="8" rtl="0">
              <a:spcBef>
                <a:spcPts val="0"/>
              </a:spcBef>
              <a:spcAft>
                <a:spcPts val="0"/>
              </a:spcAft>
              <a:buSzPts val="1800"/>
              <a:buNone/>
              <a:defRPr sz="1800" b="1">
                <a:latin typeface="Didact Gothic"/>
                <a:ea typeface="Didact Gothic"/>
                <a:cs typeface="Didact Gothic"/>
                <a:sym typeface="Didact Gothic"/>
              </a:defRPr>
            </a:lvl9pPr>
          </a:lstStyle>
          <a:p>
            <a:endParaRPr/>
          </a:p>
        </p:txBody>
      </p:sp>
      <p:sp>
        <p:nvSpPr>
          <p:cNvPr id="268" name="Google Shape;268;p22"/>
          <p:cNvSpPr txBox="1">
            <a:spLocks noGrp="1"/>
          </p:cNvSpPr>
          <p:nvPr>
            <p:ph type="title" idx="4"/>
          </p:nvPr>
        </p:nvSpPr>
        <p:spPr>
          <a:xfrm>
            <a:off x="5834938" y="1382575"/>
            <a:ext cx="1740300" cy="58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b="1">
                <a:latin typeface="Didact Gothic"/>
                <a:ea typeface="Didact Gothic"/>
                <a:cs typeface="Didact Gothic"/>
                <a:sym typeface="Didact Gothic"/>
              </a:defRPr>
            </a:lvl1pPr>
            <a:lvl2pPr lvl="1" rtl="0">
              <a:spcBef>
                <a:spcPts val="0"/>
              </a:spcBef>
              <a:spcAft>
                <a:spcPts val="0"/>
              </a:spcAft>
              <a:buSzPts val="1800"/>
              <a:buNone/>
              <a:defRPr sz="1800" b="1">
                <a:latin typeface="Didact Gothic"/>
                <a:ea typeface="Didact Gothic"/>
                <a:cs typeface="Didact Gothic"/>
                <a:sym typeface="Didact Gothic"/>
              </a:defRPr>
            </a:lvl2pPr>
            <a:lvl3pPr lvl="2" rtl="0">
              <a:spcBef>
                <a:spcPts val="0"/>
              </a:spcBef>
              <a:spcAft>
                <a:spcPts val="0"/>
              </a:spcAft>
              <a:buSzPts val="1800"/>
              <a:buNone/>
              <a:defRPr sz="1800" b="1">
                <a:latin typeface="Didact Gothic"/>
                <a:ea typeface="Didact Gothic"/>
                <a:cs typeface="Didact Gothic"/>
                <a:sym typeface="Didact Gothic"/>
              </a:defRPr>
            </a:lvl3pPr>
            <a:lvl4pPr lvl="3" rtl="0">
              <a:spcBef>
                <a:spcPts val="0"/>
              </a:spcBef>
              <a:spcAft>
                <a:spcPts val="0"/>
              </a:spcAft>
              <a:buSzPts val="1800"/>
              <a:buNone/>
              <a:defRPr sz="1800" b="1">
                <a:latin typeface="Didact Gothic"/>
                <a:ea typeface="Didact Gothic"/>
                <a:cs typeface="Didact Gothic"/>
                <a:sym typeface="Didact Gothic"/>
              </a:defRPr>
            </a:lvl4pPr>
            <a:lvl5pPr lvl="4" rtl="0">
              <a:spcBef>
                <a:spcPts val="0"/>
              </a:spcBef>
              <a:spcAft>
                <a:spcPts val="0"/>
              </a:spcAft>
              <a:buSzPts val="1800"/>
              <a:buNone/>
              <a:defRPr sz="1800" b="1">
                <a:latin typeface="Didact Gothic"/>
                <a:ea typeface="Didact Gothic"/>
                <a:cs typeface="Didact Gothic"/>
                <a:sym typeface="Didact Gothic"/>
              </a:defRPr>
            </a:lvl5pPr>
            <a:lvl6pPr lvl="5" rtl="0">
              <a:spcBef>
                <a:spcPts val="0"/>
              </a:spcBef>
              <a:spcAft>
                <a:spcPts val="0"/>
              </a:spcAft>
              <a:buSzPts val="1800"/>
              <a:buNone/>
              <a:defRPr sz="1800" b="1">
                <a:latin typeface="Didact Gothic"/>
                <a:ea typeface="Didact Gothic"/>
                <a:cs typeface="Didact Gothic"/>
                <a:sym typeface="Didact Gothic"/>
              </a:defRPr>
            </a:lvl6pPr>
            <a:lvl7pPr lvl="6" rtl="0">
              <a:spcBef>
                <a:spcPts val="0"/>
              </a:spcBef>
              <a:spcAft>
                <a:spcPts val="0"/>
              </a:spcAft>
              <a:buSzPts val="1800"/>
              <a:buNone/>
              <a:defRPr sz="1800" b="1">
                <a:latin typeface="Didact Gothic"/>
                <a:ea typeface="Didact Gothic"/>
                <a:cs typeface="Didact Gothic"/>
                <a:sym typeface="Didact Gothic"/>
              </a:defRPr>
            </a:lvl7pPr>
            <a:lvl8pPr lvl="7" rtl="0">
              <a:spcBef>
                <a:spcPts val="0"/>
              </a:spcBef>
              <a:spcAft>
                <a:spcPts val="0"/>
              </a:spcAft>
              <a:buSzPts val="1800"/>
              <a:buNone/>
              <a:defRPr sz="1800" b="1">
                <a:latin typeface="Didact Gothic"/>
                <a:ea typeface="Didact Gothic"/>
                <a:cs typeface="Didact Gothic"/>
                <a:sym typeface="Didact Gothic"/>
              </a:defRPr>
            </a:lvl8pPr>
            <a:lvl9pPr lvl="8" rtl="0">
              <a:spcBef>
                <a:spcPts val="0"/>
              </a:spcBef>
              <a:spcAft>
                <a:spcPts val="0"/>
              </a:spcAft>
              <a:buSzPts val="1800"/>
              <a:buNone/>
              <a:defRPr sz="1800" b="1">
                <a:latin typeface="Didact Gothic"/>
                <a:ea typeface="Didact Gothic"/>
                <a:cs typeface="Didact Gothic"/>
                <a:sym typeface="Didact Gothic"/>
              </a:defRPr>
            </a:lvl9pPr>
          </a:lstStyle>
          <a:p>
            <a:endParaRPr/>
          </a:p>
        </p:txBody>
      </p:sp>
      <p:sp>
        <p:nvSpPr>
          <p:cNvPr id="269" name="Google Shape;269;p22"/>
          <p:cNvSpPr txBox="1">
            <a:spLocks noGrp="1"/>
          </p:cNvSpPr>
          <p:nvPr>
            <p:ph type="subTitle" idx="5"/>
          </p:nvPr>
        </p:nvSpPr>
        <p:spPr>
          <a:xfrm>
            <a:off x="2572300" y="3504794"/>
            <a:ext cx="1740300" cy="78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None/>
              <a:defRPr sz="1400"/>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70" name="Google Shape;270;p22"/>
          <p:cNvSpPr txBox="1">
            <a:spLocks noGrp="1"/>
          </p:cNvSpPr>
          <p:nvPr>
            <p:ph type="subTitle" idx="6"/>
          </p:nvPr>
        </p:nvSpPr>
        <p:spPr>
          <a:xfrm>
            <a:off x="5834938" y="3504794"/>
            <a:ext cx="1740300" cy="78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None/>
              <a:defRPr sz="1400">
                <a:solidFill>
                  <a:srgbClr val="FFFFFF"/>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400"/>
              <a:buNone/>
              <a:defRPr>
                <a:solidFill>
                  <a:srgbClr val="FFFFFF"/>
                </a:solidFill>
              </a:defRPr>
            </a:lvl6pPr>
            <a:lvl7pPr lvl="6" rtl="0">
              <a:lnSpc>
                <a:spcPct val="100000"/>
              </a:lnSpc>
              <a:spcBef>
                <a:spcPts val="0"/>
              </a:spcBef>
              <a:spcAft>
                <a:spcPts val="0"/>
              </a:spcAft>
              <a:buClr>
                <a:srgbClr val="FFFFFF"/>
              </a:buClr>
              <a:buSzPts val="1400"/>
              <a:buNone/>
              <a:defRPr>
                <a:solidFill>
                  <a:srgbClr val="FFFFFF"/>
                </a:solidFill>
              </a:defRPr>
            </a:lvl7pPr>
            <a:lvl8pPr lvl="7" rtl="0">
              <a:lnSpc>
                <a:spcPct val="100000"/>
              </a:lnSpc>
              <a:spcBef>
                <a:spcPts val="0"/>
              </a:spcBef>
              <a:spcAft>
                <a:spcPts val="0"/>
              </a:spcAft>
              <a:buClr>
                <a:srgbClr val="FFFFFF"/>
              </a:buClr>
              <a:buSzPts val="1400"/>
              <a:buNone/>
              <a:defRPr>
                <a:solidFill>
                  <a:srgbClr val="FFFFFF"/>
                </a:solidFill>
              </a:defRPr>
            </a:lvl8pPr>
            <a:lvl9pPr lvl="8"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71" name="Google Shape;271;p22"/>
          <p:cNvSpPr txBox="1">
            <a:spLocks noGrp="1"/>
          </p:cNvSpPr>
          <p:nvPr>
            <p:ph type="title" idx="7"/>
          </p:nvPr>
        </p:nvSpPr>
        <p:spPr>
          <a:xfrm>
            <a:off x="2572300" y="2982775"/>
            <a:ext cx="1740300" cy="58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b="1">
                <a:latin typeface="Didact Gothic"/>
                <a:ea typeface="Didact Gothic"/>
                <a:cs typeface="Didact Gothic"/>
                <a:sym typeface="Didact Gothic"/>
              </a:defRPr>
            </a:lvl1pPr>
            <a:lvl2pPr lvl="1" rtl="0">
              <a:spcBef>
                <a:spcPts val="0"/>
              </a:spcBef>
              <a:spcAft>
                <a:spcPts val="0"/>
              </a:spcAft>
              <a:buSzPts val="1800"/>
              <a:buNone/>
              <a:defRPr sz="1800" b="1">
                <a:latin typeface="Didact Gothic"/>
                <a:ea typeface="Didact Gothic"/>
                <a:cs typeface="Didact Gothic"/>
                <a:sym typeface="Didact Gothic"/>
              </a:defRPr>
            </a:lvl2pPr>
            <a:lvl3pPr lvl="2" rtl="0">
              <a:spcBef>
                <a:spcPts val="0"/>
              </a:spcBef>
              <a:spcAft>
                <a:spcPts val="0"/>
              </a:spcAft>
              <a:buSzPts val="1800"/>
              <a:buNone/>
              <a:defRPr sz="1800" b="1">
                <a:latin typeface="Didact Gothic"/>
                <a:ea typeface="Didact Gothic"/>
                <a:cs typeface="Didact Gothic"/>
                <a:sym typeface="Didact Gothic"/>
              </a:defRPr>
            </a:lvl3pPr>
            <a:lvl4pPr lvl="3" rtl="0">
              <a:spcBef>
                <a:spcPts val="0"/>
              </a:spcBef>
              <a:spcAft>
                <a:spcPts val="0"/>
              </a:spcAft>
              <a:buSzPts val="1800"/>
              <a:buNone/>
              <a:defRPr sz="1800" b="1">
                <a:latin typeface="Didact Gothic"/>
                <a:ea typeface="Didact Gothic"/>
                <a:cs typeface="Didact Gothic"/>
                <a:sym typeface="Didact Gothic"/>
              </a:defRPr>
            </a:lvl4pPr>
            <a:lvl5pPr lvl="4" rtl="0">
              <a:spcBef>
                <a:spcPts val="0"/>
              </a:spcBef>
              <a:spcAft>
                <a:spcPts val="0"/>
              </a:spcAft>
              <a:buSzPts val="1800"/>
              <a:buNone/>
              <a:defRPr sz="1800" b="1">
                <a:latin typeface="Didact Gothic"/>
                <a:ea typeface="Didact Gothic"/>
                <a:cs typeface="Didact Gothic"/>
                <a:sym typeface="Didact Gothic"/>
              </a:defRPr>
            </a:lvl5pPr>
            <a:lvl6pPr lvl="5" rtl="0">
              <a:spcBef>
                <a:spcPts val="0"/>
              </a:spcBef>
              <a:spcAft>
                <a:spcPts val="0"/>
              </a:spcAft>
              <a:buSzPts val="1800"/>
              <a:buNone/>
              <a:defRPr sz="1800" b="1">
                <a:latin typeface="Didact Gothic"/>
                <a:ea typeface="Didact Gothic"/>
                <a:cs typeface="Didact Gothic"/>
                <a:sym typeface="Didact Gothic"/>
              </a:defRPr>
            </a:lvl6pPr>
            <a:lvl7pPr lvl="6" rtl="0">
              <a:spcBef>
                <a:spcPts val="0"/>
              </a:spcBef>
              <a:spcAft>
                <a:spcPts val="0"/>
              </a:spcAft>
              <a:buSzPts val="1800"/>
              <a:buNone/>
              <a:defRPr sz="1800" b="1">
                <a:latin typeface="Didact Gothic"/>
                <a:ea typeface="Didact Gothic"/>
                <a:cs typeface="Didact Gothic"/>
                <a:sym typeface="Didact Gothic"/>
              </a:defRPr>
            </a:lvl7pPr>
            <a:lvl8pPr lvl="7" rtl="0">
              <a:spcBef>
                <a:spcPts val="0"/>
              </a:spcBef>
              <a:spcAft>
                <a:spcPts val="0"/>
              </a:spcAft>
              <a:buSzPts val="1800"/>
              <a:buNone/>
              <a:defRPr sz="1800" b="1">
                <a:latin typeface="Didact Gothic"/>
                <a:ea typeface="Didact Gothic"/>
                <a:cs typeface="Didact Gothic"/>
                <a:sym typeface="Didact Gothic"/>
              </a:defRPr>
            </a:lvl8pPr>
            <a:lvl9pPr lvl="8" rtl="0">
              <a:spcBef>
                <a:spcPts val="0"/>
              </a:spcBef>
              <a:spcAft>
                <a:spcPts val="0"/>
              </a:spcAft>
              <a:buSzPts val="1800"/>
              <a:buNone/>
              <a:defRPr sz="1800" b="1">
                <a:latin typeface="Didact Gothic"/>
                <a:ea typeface="Didact Gothic"/>
                <a:cs typeface="Didact Gothic"/>
                <a:sym typeface="Didact Gothic"/>
              </a:defRPr>
            </a:lvl9pPr>
          </a:lstStyle>
          <a:p>
            <a:endParaRPr/>
          </a:p>
        </p:txBody>
      </p:sp>
      <p:sp>
        <p:nvSpPr>
          <p:cNvPr id="272" name="Google Shape;272;p22"/>
          <p:cNvSpPr txBox="1">
            <a:spLocks noGrp="1"/>
          </p:cNvSpPr>
          <p:nvPr>
            <p:ph type="title" idx="8"/>
          </p:nvPr>
        </p:nvSpPr>
        <p:spPr>
          <a:xfrm>
            <a:off x="5834938" y="2982775"/>
            <a:ext cx="1740300" cy="581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b="1">
                <a:latin typeface="Didact Gothic"/>
                <a:ea typeface="Didact Gothic"/>
                <a:cs typeface="Didact Gothic"/>
                <a:sym typeface="Didact Gothic"/>
              </a:defRPr>
            </a:lvl1pPr>
            <a:lvl2pPr lvl="1" rtl="0">
              <a:spcBef>
                <a:spcPts val="0"/>
              </a:spcBef>
              <a:spcAft>
                <a:spcPts val="0"/>
              </a:spcAft>
              <a:buSzPts val="1800"/>
              <a:buNone/>
              <a:defRPr sz="1800" b="1">
                <a:latin typeface="Didact Gothic"/>
                <a:ea typeface="Didact Gothic"/>
                <a:cs typeface="Didact Gothic"/>
                <a:sym typeface="Didact Gothic"/>
              </a:defRPr>
            </a:lvl2pPr>
            <a:lvl3pPr lvl="2" rtl="0">
              <a:spcBef>
                <a:spcPts val="0"/>
              </a:spcBef>
              <a:spcAft>
                <a:spcPts val="0"/>
              </a:spcAft>
              <a:buSzPts val="1800"/>
              <a:buNone/>
              <a:defRPr sz="1800" b="1">
                <a:latin typeface="Didact Gothic"/>
                <a:ea typeface="Didact Gothic"/>
                <a:cs typeface="Didact Gothic"/>
                <a:sym typeface="Didact Gothic"/>
              </a:defRPr>
            </a:lvl3pPr>
            <a:lvl4pPr lvl="3" rtl="0">
              <a:spcBef>
                <a:spcPts val="0"/>
              </a:spcBef>
              <a:spcAft>
                <a:spcPts val="0"/>
              </a:spcAft>
              <a:buSzPts val="1800"/>
              <a:buNone/>
              <a:defRPr sz="1800" b="1">
                <a:latin typeface="Didact Gothic"/>
                <a:ea typeface="Didact Gothic"/>
                <a:cs typeface="Didact Gothic"/>
                <a:sym typeface="Didact Gothic"/>
              </a:defRPr>
            </a:lvl4pPr>
            <a:lvl5pPr lvl="4" rtl="0">
              <a:spcBef>
                <a:spcPts val="0"/>
              </a:spcBef>
              <a:spcAft>
                <a:spcPts val="0"/>
              </a:spcAft>
              <a:buSzPts val="1800"/>
              <a:buNone/>
              <a:defRPr sz="1800" b="1">
                <a:latin typeface="Didact Gothic"/>
                <a:ea typeface="Didact Gothic"/>
                <a:cs typeface="Didact Gothic"/>
                <a:sym typeface="Didact Gothic"/>
              </a:defRPr>
            </a:lvl5pPr>
            <a:lvl6pPr lvl="5" rtl="0">
              <a:spcBef>
                <a:spcPts val="0"/>
              </a:spcBef>
              <a:spcAft>
                <a:spcPts val="0"/>
              </a:spcAft>
              <a:buSzPts val="1800"/>
              <a:buNone/>
              <a:defRPr sz="1800" b="1">
                <a:latin typeface="Didact Gothic"/>
                <a:ea typeface="Didact Gothic"/>
                <a:cs typeface="Didact Gothic"/>
                <a:sym typeface="Didact Gothic"/>
              </a:defRPr>
            </a:lvl6pPr>
            <a:lvl7pPr lvl="6" rtl="0">
              <a:spcBef>
                <a:spcPts val="0"/>
              </a:spcBef>
              <a:spcAft>
                <a:spcPts val="0"/>
              </a:spcAft>
              <a:buSzPts val="1800"/>
              <a:buNone/>
              <a:defRPr sz="1800" b="1">
                <a:latin typeface="Didact Gothic"/>
                <a:ea typeface="Didact Gothic"/>
                <a:cs typeface="Didact Gothic"/>
                <a:sym typeface="Didact Gothic"/>
              </a:defRPr>
            </a:lvl7pPr>
            <a:lvl8pPr lvl="7" rtl="0">
              <a:spcBef>
                <a:spcPts val="0"/>
              </a:spcBef>
              <a:spcAft>
                <a:spcPts val="0"/>
              </a:spcAft>
              <a:buSzPts val="1800"/>
              <a:buNone/>
              <a:defRPr sz="1800" b="1">
                <a:latin typeface="Didact Gothic"/>
                <a:ea typeface="Didact Gothic"/>
                <a:cs typeface="Didact Gothic"/>
                <a:sym typeface="Didact Gothic"/>
              </a:defRPr>
            </a:lvl8pPr>
            <a:lvl9pPr lvl="8" rtl="0">
              <a:spcBef>
                <a:spcPts val="0"/>
              </a:spcBef>
              <a:spcAft>
                <a:spcPts val="0"/>
              </a:spcAft>
              <a:buSzPts val="1800"/>
              <a:buNone/>
              <a:defRPr sz="1800" b="1">
                <a:latin typeface="Didact Gothic"/>
                <a:ea typeface="Didact Gothic"/>
                <a:cs typeface="Didact Gothic"/>
                <a:sym typeface="Didact Gothic"/>
              </a:defRPr>
            </a:lvl9pPr>
          </a:lstStyle>
          <a:p>
            <a:endParaRPr/>
          </a:p>
        </p:txBody>
      </p:sp>
      <p:sp>
        <p:nvSpPr>
          <p:cNvPr id="273" name="Google Shape;273;p22"/>
          <p:cNvSpPr/>
          <p:nvPr/>
        </p:nvSpPr>
        <p:spPr>
          <a:xfrm>
            <a:off x="-1514619" y="4475150"/>
            <a:ext cx="10658858"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flipH="1">
            <a:off x="-3200623" y="4618081"/>
            <a:ext cx="12333118" cy="1485151"/>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6861134"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flipH="1">
            <a:off x="9" y="0"/>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1004700" y="3340911"/>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CE00"/>
              </a:buClr>
              <a:buSzPts val="1800"/>
              <a:buNone/>
              <a:defRPr sz="1800" b="1">
                <a:solidFill>
                  <a:srgbClr val="FFCE00"/>
                </a:solidFill>
              </a:defRPr>
            </a:lvl1pPr>
            <a:lvl2pPr lvl="1" algn="ctr" rtl="0">
              <a:spcBef>
                <a:spcPts val="0"/>
              </a:spcBef>
              <a:spcAft>
                <a:spcPts val="0"/>
              </a:spcAft>
              <a:buClr>
                <a:srgbClr val="FFCE00"/>
              </a:buClr>
              <a:buSzPts val="1800"/>
              <a:buNone/>
              <a:defRPr sz="1800" b="1">
                <a:solidFill>
                  <a:srgbClr val="FFCE00"/>
                </a:solidFill>
              </a:defRPr>
            </a:lvl2pPr>
            <a:lvl3pPr lvl="2" algn="ctr" rtl="0">
              <a:spcBef>
                <a:spcPts val="0"/>
              </a:spcBef>
              <a:spcAft>
                <a:spcPts val="0"/>
              </a:spcAft>
              <a:buClr>
                <a:srgbClr val="FFCE00"/>
              </a:buClr>
              <a:buSzPts val="1800"/>
              <a:buNone/>
              <a:defRPr sz="1800" b="1">
                <a:solidFill>
                  <a:srgbClr val="FFCE00"/>
                </a:solidFill>
              </a:defRPr>
            </a:lvl3pPr>
            <a:lvl4pPr lvl="3" algn="ctr" rtl="0">
              <a:spcBef>
                <a:spcPts val="0"/>
              </a:spcBef>
              <a:spcAft>
                <a:spcPts val="0"/>
              </a:spcAft>
              <a:buClr>
                <a:srgbClr val="FFCE00"/>
              </a:buClr>
              <a:buSzPts val="1800"/>
              <a:buNone/>
              <a:defRPr sz="1800" b="1">
                <a:solidFill>
                  <a:srgbClr val="FFCE00"/>
                </a:solidFill>
              </a:defRPr>
            </a:lvl4pPr>
            <a:lvl5pPr lvl="4" algn="ctr" rtl="0">
              <a:spcBef>
                <a:spcPts val="0"/>
              </a:spcBef>
              <a:spcAft>
                <a:spcPts val="0"/>
              </a:spcAft>
              <a:buClr>
                <a:srgbClr val="FFCE00"/>
              </a:buClr>
              <a:buSzPts val="1800"/>
              <a:buNone/>
              <a:defRPr sz="1800" b="1">
                <a:solidFill>
                  <a:srgbClr val="FFCE00"/>
                </a:solidFill>
              </a:defRPr>
            </a:lvl5pPr>
            <a:lvl6pPr lvl="5" algn="ctr" rtl="0">
              <a:spcBef>
                <a:spcPts val="0"/>
              </a:spcBef>
              <a:spcAft>
                <a:spcPts val="0"/>
              </a:spcAft>
              <a:buClr>
                <a:srgbClr val="FFCE00"/>
              </a:buClr>
              <a:buSzPts val="1800"/>
              <a:buNone/>
              <a:defRPr sz="1800" b="1">
                <a:solidFill>
                  <a:srgbClr val="FFCE00"/>
                </a:solidFill>
              </a:defRPr>
            </a:lvl6pPr>
            <a:lvl7pPr lvl="6" algn="ctr" rtl="0">
              <a:spcBef>
                <a:spcPts val="0"/>
              </a:spcBef>
              <a:spcAft>
                <a:spcPts val="0"/>
              </a:spcAft>
              <a:buClr>
                <a:srgbClr val="FFCE00"/>
              </a:buClr>
              <a:buSzPts val="1800"/>
              <a:buNone/>
              <a:defRPr sz="1800" b="1">
                <a:solidFill>
                  <a:srgbClr val="FFCE00"/>
                </a:solidFill>
              </a:defRPr>
            </a:lvl7pPr>
            <a:lvl8pPr lvl="7" algn="ctr" rtl="0">
              <a:spcBef>
                <a:spcPts val="0"/>
              </a:spcBef>
              <a:spcAft>
                <a:spcPts val="0"/>
              </a:spcAft>
              <a:buClr>
                <a:srgbClr val="FFCE00"/>
              </a:buClr>
              <a:buSzPts val="1800"/>
              <a:buNone/>
              <a:defRPr sz="1800" b="1">
                <a:solidFill>
                  <a:srgbClr val="FFCE00"/>
                </a:solidFill>
              </a:defRPr>
            </a:lvl8pPr>
            <a:lvl9pPr lvl="8" algn="ctr" rtl="0">
              <a:spcBef>
                <a:spcPts val="0"/>
              </a:spcBef>
              <a:spcAft>
                <a:spcPts val="0"/>
              </a:spcAft>
              <a:buClr>
                <a:srgbClr val="FFCE00"/>
              </a:buClr>
              <a:buSzPts val="1800"/>
              <a:buNone/>
              <a:defRPr sz="1800" b="1">
                <a:solidFill>
                  <a:srgbClr val="FFCE00"/>
                </a:solidFill>
              </a:defRPr>
            </a:lvl9pPr>
          </a:lstStyle>
          <a:p>
            <a:endParaRPr/>
          </a:p>
        </p:txBody>
      </p:sp>
      <p:sp>
        <p:nvSpPr>
          <p:cNvPr id="279" name="Google Shape;279;p23"/>
          <p:cNvSpPr txBox="1">
            <a:spLocks noGrp="1"/>
          </p:cNvSpPr>
          <p:nvPr>
            <p:ph type="subTitle" idx="1"/>
          </p:nvPr>
        </p:nvSpPr>
        <p:spPr>
          <a:xfrm>
            <a:off x="1004713" y="3690986"/>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atin typeface="Muli"/>
                <a:ea typeface="Muli"/>
                <a:cs typeface="Muli"/>
                <a:sym typeface="Muli"/>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80" name="Google Shape;280;p23"/>
          <p:cNvSpPr txBox="1">
            <a:spLocks noGrp="1"/>
          </p:cNvSpPr>
          <p:nvPr>
            <p:ph type="title" idx="2"/>
          </p:nvPr>
        </p:nvSpPr>
        <p:spPr>
          <a:xfrm>
            <a:off x="3514488" y="3340911"/>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CE00"/>
              </a:buClr>
              <a:buSzPts val="1800"/>
              <a:buNone/>
              <a:defRPr sz="1800" b="1">
                <a:solidFill>
                  <a:srgbClr val="FFCE00"/>
                </a:solidFill>
              </a:defRPr>
            </a:lvl1pPr>
            <a:lvl2pPr lvl="1" algn="ctr" rtl="0">
              <a:spcBef>
                <a:spcPts val="0"/>
              </a:spcBef>
              <a:spcAft>
                <a:spcPts val="0"/>
              </a:spcAft>
              <a:buClr>
                <a:srgbClr val="FFCE00"/>
              </a:buClr>
              <a:buSzPts val="1800"/>
              <a:buNone/>
              <a:defRPr sz="1800" b="1">
                <a:solidFill>
                  <a:srgbClr val="FFCE00"/>
                </a:solidFill>
              </a:defRPr>
            </a:lvl2pPr>
            <a:lvl3pPr lvl="2" algn="ctr" rtl="0">
              <a:spcBef>
                <a:spcPts val="0"/>
              </a:spcBef>
              <a:spcAft>
                <a:spcPts val="0"/>
              </a:spcAft>
              <a:buClr>
                <a:srgbClr val="FFCE00"/>
              </a:buClr>
              <a:buSzPts val="1800"/>
              <a:buNone/>
              <a:defRPr sz="1800" b="1">
                <a:solidFill>
                  <a:srgbClr val="FFCE00"/>
                </a:solidFill>
              </a:defRPr>
            </a:lvl3pPr>
            <a:lvl4pPr lvl="3" algn="ctr" rtl="0">
              <a:spcBef>
                <a:spcPts val="0"/>
              </a:spcBef>
              <a:spcAft>
                <a:spcPts val="0"/>
              </a:spcAft>
              <a:buClr>
                <a:srgbClr val="FFCE00"/>
              </a:buClr>
              <a:buSzPts val="1800"/>
              <a:buNone/>
              <a:defRPr sz="1800" b="1">
                <a:solidFill>
                  <a:srgbClr val="FFCE00"/>
                </a:solidFill>
              </a:defRPr>
            </a:lvl4pPr>
            <a:lvl5pPr lvl="4" algn="ctr" rtl="0">
              <a:spcBef>
                <a:spcPts val="0"/>
              </a:spcBef>
              <a:spcAft>
                <a:spcPts val="0"/>
              </a:spcAft>
              <a:buClr>
                <a:srgbClr val="FFCE00"/>
              </a:buClr>
              <a:buSzPts val="1800"/>
              <a:buNone/>
              <a:defRPr sz="1800" b="1">
                <a:solidFill>
                  <a:srgbClr val="FFCE00"/>
                </a:solidFill>
              </a:defRPr>
            </a:lvl5pPr>
            <a:lvl6pPr lvl="5" algn="ctr" rtl="0">
              <a:spcBef>
                <a:spcPts val="0"/>
              </a:spcBef>
              <a:spcAft>
                <a:spcPts val="0"/>
              </a:spcAft>
              <a:buClr>
                <a:srgbClr val="FFCE00"/>
              </a:buClr>
              <a:buSzPts val="1800"/>
              <a:buNone/>
              <a:defRPr sz="1800" b="1">
                <a:solidFill>
                  <a:srgbClr val="FFCE00"/>
                </a:solidFill>
              </a:defRPr>
            </a:lvl6pPr>
            <a:lvl7pPr lvl="6" algn="ctr" rtl="0">
              <a:spcBef>
                <a:spcPts val="0"/>
              </a:spcBef>
              <a:spcAft>
                <a:spcPts val="0"/>
              </a:spcAft>
              <a:buClr>
                <a:srgbClr val="FFCE00"/>
              </a:buClr>
              <a:buSzPts val="1800"/>
              <a:buNone/>
              <a:defRPr sz="1800" b="1">
                <a:solidFill>
                  <a:srgbClr val="FFCE00"/>
                </a:solidFill>
              </a:defRPr>
            </a:lvl7pPr>
            <a:lvl8pPr lvl="7" algn="ctr" rtl="0">
              <a:spcBef>
                <a:spcPts val="0"/>
              </a:spcBef>
              <a:spcAft>
                <a:spcPts val="0"/>
              </a:spcAft>
              <a:buClr>
                <a:srgbClr val="FFCE00"/>
              </a:buClr>
              <a:buSzPts val="1800"/>
              <a:buNone/>
              <a:defRPr sz="1800" b="1">
                <a:solidFill>
                  <a:srgbClr val="FFCE00"/>
                </a:solidFill>
              </a:defRPr>
            </a:lvl8pPr>
            <a:lvl9pPr lvl="8" algn="ctr" rtl="0">
              <a:spcBef>
                <a:spcPts val="0"/>
              </a:spcBef>
              <a:spcAft>
                <a:spcPts val="0"/>
              </a:spcAft>
              <a:buClr>
                <a:srgbClr val="FFCE00"/>
              </a:buClr>
              <a:buSzPts val="1800"/>
              <a:buNone/>
              <a:defRPr sz="1800" b="1">
                <a:solidFill>
                  <a:srgbClr val="FFCE00"/>
                </a:solidFill>
              </a:defRPr>
            </a:lvl9pPr>
          </a:lstStyle>
          <a:p>
            <a:endParaRPr/>
          </a:p>
        </p:txBody>
      </p:sp>
      <p:sp>
        <p:nvSpPr>
          <p:cNvPr id="281" name="Google Shape;281;p23"/>
          <p:cNvSpPr txBox="1">
            <a:spLocks noGrp="1"/>
          </p:cNvSpPr>
          <p:nvPr>
            <p:ph type="subTitle" idx="3"/>
          </p:nvPr>
        </p:nvSpPr>
        <p:spPr>
          <a:xfrm>
            <a:off x="3514500" y="3690986"/>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atin typeface="Muli"/>
                <a:ea typeface="Muli"/>
                <a:cs typeface="Muli"/>
                <a:sym typeface="Muli"/>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82" name="Google Shape;282;p23"/>
          <p:cNvSpPr txBox="1">
            <a:spLocks noGrp="1"/>
          </p:cNvSpPr>
          <p:nvPr>
            <p:ph type="title" idx="4"/>
          </p:nvPr>
        </p:nvSpPr>
        <p:spPr>
          <a:xfrm>
            <a:off x="6024263" y="3340911"/>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CE00"/>
              </a:buClr>
              <a:buSzPts val="1800"/>
              <a:buNone/>
              <a:defRPr sz="1800" b="1">
                <a:solidFill>
                  <a:srgbClr val="FFCE00"/>
                </a:solidFill>
              </a:defRPr>
            </a:lvl1pPr>
            <a:lvl2pPr lvl="1" algn="ctr" rtl="0">
              <a:spcBef>
                <a:spcPts val="0"/>
              </a:spcBef>
              <a:spcAft>
                <a:spcPts val="0"/>
              </a:spcAft>
              <a:buClr>
                <a:srgbClr val="FFCE00"/>
              </a:buClr>
              <a:buSzPts val="1800"/>
              <a:buNone/>
              <a:defRPr sz="1800" b="1">
                <a:solidFill>
                  <a:srgbClr val="FFCE00"/>
                </a:solidFill>
              </a:defRPr>
            </a:lvl2pPr>
            <a:lvl3pPr lvl="2" algn="ctr" rtl="0">
              <a:spcBef>
                <a:spcPts val="0"/>
              </a:spcBef>
              <a:spcAft>
                <a:spcPts val="0"/>
              </a:spcAft>
              <a:buClr>
                <a:srgbClr val="FFCE00"/>
              </a:buClr>
              <a:buSzPts val="1800"/>
              <a:buNone/>
              <a:defRPr sz="1800" b="1">
                <a:solidFill>
                  <a:srgbClr val="FFCE00"/>
                </a:solidFill>
              </a:defRPr>
            </a:lvl3pPr>
            <a:lvl4pPr lvl="3" algn="ctr" rtl="0">
              <a:spcBef>
                <a:spcPts val="0"/>
              </a:spcBef>
              <a:spcAft>
                <a:spcPts val="0"/>
              </a:spcAft>
              <a:buClr>
                <a:srgbClr val="FFCE00"/>
              </a:buClr>
              <a:buSzPts val="1800"/>
              <a:buNone/>
              <a:defRPr sz="1800" b="1">
                <a:solidFill>
                  <a:srgbClr val="FFCE00"/>
                </a:solidFill>
              </a:defRPr>
            </a:lvl4pPr>
            <a:lvl5pPr lvl="4" algn="ctr" rtl="0">
              <a:spcBef>
                <a:spcPts val="0"/>
              </a:spcBef>
              <a:spcAft>
                <a:spcPts val="0"/>
              </a:spcAft>
              <a:buClr>
                <a:srgbClr val="FFCE00"/>
              </a:buClr>
              <a:buSzPts val="1800"/>
              <a:buNone/>
              <a:defRPr sz="1800" b="1">
                <a:solidFill>
                  <a:srgbClr val="FFCE00"/>
                </a:solidFill>
              </a:defRPr>
            </a:lvl5pPr>
            <a:lvl6pPr lvl="5" algn="ctr" rtl="0">
              <a:spcBef>
                <a:spcPts val="0"/>
              </a:spcBef>
              <a:spcAft>
                <a:spcPts val="0"/>
              </a:spcAft>
              <a:buClr>
                <a:srgbClr val="FFCE00"/>
              </a:buClr>
              <a:buSzPts val="1800"/>
              <a:buNone/>
              <a:defRPr sz="1800" b="1">
                <a:solidFill>
                  <a:srgbClr val="FFCE00"/>
                </a:solidFill>
              </a:defRPr>
            </a:lvl6pPr>
            <a:lvl7pPr lvl="6" algn="ctr" rtl="0">
              <a:spcBef>
                <a:spcPts val="0"/>
              </a:spcBef>
              <a:spcAft>
                <a:spcPts val="0"/>
              </a:spcAft>
              <a:buClr>
                <a:srgbClr val="FFCE00"/>
              </a:buClr>
              <a:buSzPts val="1800"/>
              <a:buNone/>
              <a:defRPr sz="1800" b="1">
                <a:solidFill>
                  <a:srgbClr val="FFCE00"/>
                </a:solidFill>
              </a:defRPr>
            </a:lvl7pPr>
            <a:lvl8pPr lvl="7" algn="ctr" rtl="0">
              <a:spcBef>
                <a:spcPts val="0"/>
              </a:spcBef>
              <a:spcAft>
                <a:spcPts val="0"/>
              </a:spcAft>
              <a:buClr>
                <a:srgbClr val="FFCE00"/>
              </a:buClr>
              <a:buSzPts val="1800"/>
              <a:buNone/>
              <a:defRPr sz="1800" b="1">
                <a:solidFill>
                  <a:srgbClr val="FFCE00"/>
                </a:solidFill>
              </a:defRPr>
            </a:lvl8pPr>
            <a:lvl9pPr lvl="8" algn="ctr" rtl="0">
              <a:spcBef>
                <a:spcPts val="0"/>
              </a:spcBef>
              <a:spcAft>
                <a:spcPts val="0"/>
              </a:spcAft>
              <a:buClr>
                <a:srgbClr val="FFCE00"/>
              </a:buClr>
              <a:buSzPts val="1800"/>
              <a:buNone/>
              <a:defRPr sz="1800" b="1">
                <a:solidFill>
                  <a:srgbClr val="FFCE00"/>
                </a:solidFill>
              </a:defRPr>
            </a:lvl9pPr>
          </a:lstStyle>
          <a:p>
            <a:endParaRPr/>
          </a:p>
        </p:txBody>
      </p:sp>
      <p:sp>
        <p:nvSpPr>
          <p:cNvPr id="283" name="Google Shape;283;p23"/>
          <p:cNvSpPr txBox="1">
            <a:spLocks noGrp="1"/>
          </p:cNvSpPr>
          <p:nvPr>
            <p:ph type="subTitle" idx="5"/>
          </p:nvPr>
        </p:nvSpPr>
        <p:spPr>
          <a:xfrm>
            <a:off x="6024275" y="3690986"/>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atin typeface="Muli"/>
                <a:ea typeface="Muli"/>
                <a:cs typeface="Muli"/>
                <a:sym typeface="Muli"/>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84" name="Google Shape;284;p23"/>
          <p:cNvSpPr txBox="1">
            <a:spLocks noGrp="1"/>
          </p:cNvSpPr>
          <p:nvPr>
            <p:ph type="title" idx="6"/>
          </p:nvPr>
        </p:nvSpPr>
        <p:spPr>
          <a:xfrm>
            <a:off x="1004713" y="1731936"/>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CE00"/>
              </a:buClr>
              <a:buSzPts val="1800"/>
              <a:buNone/>
              <a:defRPr sz="1800" b="1">
                <a:solidFill>
                  <a:srgbClr val="FFCE00"/>
                </a:solidFill>
              </a:defRPr>
            </a:lvl1pPr>
            <a:lvl2pPr lvl="1" algn="ctr" rtl="0">
              <a:spcBef>
                <a:spcPts val="0"/>
              </a:spcBef>
              <a:spcAft>
                <a:spcPts val="0"/>
              </a:spcAft>
              <a:buClr>
                <a:srgbClr val="FFCE00"/>
              </a:buClr>
              <a:buSzPts val="1800"/>
              <a:buNone/>
              <a:defRPr sz="1800" b="1">
                <a:solidFill>
                  <a:srgbClr val="FFCE00"/>
                </a:solidFill>
              </a:defRPr>
            </a:lvl2pPr>
            <a:lvl3pPr lvl="2" algn="ctr" rtl="0">
              <a:spcBef>
                <a:spcPts val="0"/>
              </a:spcBef>
              <a:spcAft>
                <a:spcPts val="0"/>
              </a:spcAft>
              <a:buClr>
                <a:srgbClr val="FFCE00"/>
              </a:buClr>
              <a:buSzPts val="1800"/>
              <a:buNone/>
              <a:defRPr sz="1800" b="1">
                <a:solidFill>
                  <a:srgbClr val="FFCE00"/>
                </a:solidFill>
              </a:defRPr>
            </a:lvl3pPr>
            <a:lvl4pPr lvl="3" algn="ctr" rtl="0">
              <a:spcBef>
                <a:spcPts val="0"/>
              </a:spcBef>
              <a:spcAft>
                <a:spcPts val="0"/>
              </a:spcAft>
              <a:buClr>
                <a:srgbClr val="FFCE00"/>
              </a:buClr>
              <a:buSzPts val="1800"/>
              <a:buNone/>
              <a:defRPr sz="1800" b="1">
                <a:solidFill>
                  <a:srgbClr val="FFCE00"/>
                </a:solidFill>
              </a:defRPr>
            </a:lvl4pPr>
            <a:lvl5pPr lvl="4" algn="ctr" rtl="0">
              <a:spcBef>
                <a:spcPts val="0"/>
              </a:spcBef>
              <a:spcAft>
                <a:spcPts val="0"/>
              </a:spcAft>
              <a:buClr>
                <a:srgbClr val="FFCE00"/>
              </a:buClr>
              <a:buSzPts val="1800"/>
              <a:buNone/>
              <a:defRPr sz="1800" b="1">
                <a:solidFill>
                  <a:srgbClr val="FFCE00"/>
                </a:solidFill>
              </a:defRPr>
            </a:lvl5pPr>
            <a:lvl6pPr lvl="5" algn="ctr" rtl="0">
              <a:spcBef>
                <a:spcPts val="0"/>
              </a:spcBef>
              <a:spcAft>
                <a:spcPts val="0"/>
              </a:spcAft>
              <a:buClr>
                <a:srgbClr val="FFCE00"/>
              </a:buClr>
              <a:buSzPts val="1800"/>
              <a:buNone/>
              <a:defRPr sz="1800" b="1">
                <a:solidFill>
                  <a:srgbClr val="FFCE00"/>
                </a:solidFill>
              </a:defRPr>
            </a:lvl6pPr>
            <a:lvl7pPr lvl="6" algn="ctr" rtl="0">
              <a:spcBef>
                <a:spcPts val="0"/>
              </a:spcBef>
              <a:spcAft>
                <a:spcPts val="0"/>
              </a:spcAft>
              <a:buClr>
                <a:srgbClr val="FFCE00"/>
              </a:buClr>
              <a:buSzPts val="1800"/>
              <a:buNone/>
              <a:defRPr sz="1800" b="1">
                <a:solidFill>
                  <a:srgbClr val="FFCE00"/>
                </a:solidFill>
              </a:defRPr>
            </a:lvl7pPr>
            <a:lvl8pPr lvl="7" algn="ctr" rtl="0">
              <a:spcBef>
                <a:spcPts val="0"/>
              </a:spcBef>
              <a:spcAft>
                <a:spcPts val="0"/>
              </a:spcAft>
              <a:buClr>
                <a:srgbClr val="FFCE00"/>
              </a:buClr>
              <a:buSzPts val="1800"/>
              <a:buNone/>
              <a:defRPr sz="1800" b="1">
                <a:solidFill>
                  <a:srgbClr val="FFCE00"/>
                </a:solidFill>
              </a:defRPr>
            </a:lvl8pPr>
            <a:lvl9pPr lvl="8" algn="ctr" rtl="0">
              <a:spcBef>
                <a:spcPts val="0"/>
              </a:spcBef>
              <a:spcAft>
                <a:spcPts val="0"/>
              </a:spcAft>
              <a:buClr>
                <a:srgbClr val="FFCE00"/>
              </a:buClr>
              <a:buSzPts val="1800"/>
              <a:buNone/>
              <a:defRPr sz="1800" b="1">
                <a:solidFill>
                  <a:srgbClr val="FFCE00"/>
                </a:solidFill>
              </a:defRPr>
            </a:lvl9pPr>
          </a:lstStyle>
          <a:p>
            <a:endParaRPr/>
          </a:p>
        </p:txBody>
      </p:sp>
      <p:sp>
        <p:nvSpPr>
          <p:cNvPr id="285" name="Google Shape;285;p23"/>
          <p:cNvSpPr txBox="1">
            <a:spLocks noGrp="1"/>
          </p:cNvSpPr>
          <p:nvPr>
            <p:ph type="subTitle" idx="7"/>
          </p:nvPr>
        </p:nvSpPr>
        <p:spPr>
          <a:xfrm>
            <a:off x="1004725" y="2082011"/>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atin typeface="Muli"/>
                <a:ea typeface="Muli"/>
                <a:cs typeface="Muli"/>
                <a:sym typeface="Muli"/>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86" name="Google Shape;286;p23"/>
          <p:cNvSpPr txBox="1">
            <a:spLocks noGrp="1"/>
          </p:cNvSpPr>
          <p:nvPr>
            <p:ph type="title" idx="8"/>
          </p:nvPr>
        </p:nvSpPr>
        <p:spPr>
          <a:xfrm>
            <a:off x="3514500" y="1731936"/>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CE00"/>
              </a:buClr>
              <a:buSzPts val="1800"/>
              <a:buNone/>
              <a:defRPr sz="1800" b="1">
                <a:solidFill>
                  <a:srgbClr val="FFCE00"/>
                </a:solidFill>
              </a:defRPr>
            </a:lvl1pPr>
            <a:lvl2pPr lvl="1" algn="ctr" rtl="0">
              <a:spcBef>
                <a:spcPts val="0"/>
              </a:spcBef>
              <a:spcAft>
                <a:spcPts val="0"/>
              </a:spcAft>
              <a:buClr>
                <a:srgbClr val="FFCE00"/>
              </a:buClr>
              <a:buSzPts val="1800"/>
              <a:buNone/>
              <a:defRPr sz="1800" b="1">
                <a:solidFill>
                  <a:srgbClr val="FFCE00"/>
                </a:solidFill>
              </a:defRPr>
            </a:lvl2pPr>
            <a:lvl3pPr lvl="2" algn="ctr" rtl="0">
              <a:spcBef>
                <a:spcPts val="0"/>
              </a:spcBef>
              <a:spcAft>
                <a:spcPts val="0"/>
              </a:spcAft>
              <a:buClr>
                <a:srgbClr val="FFCE00"/>
              </a:buClr>
              <a:buSzPts val="1800"/>
              <a:buNone/>
              <a:defRPr sz="1800" b="1">
                <a:solidFill>
                  <a:srgbClr val="FFCE00"/>
                </a:solidFill>
              </a:defRPr>
            </a:lvl3pPr>
            <a:lvl4pPr lvl="3" algn="ctr" rtl="0">
              <a:spcBef>
                <a:spcPts val="0"/>
              </a:spcBef>
              <a:spcAft>
                <a:spcPts val="0"/>
              </a:spcAft>
              <a:buClr>
                <a:srgbClr val="FFCE00"/>
              </a:buClr>
              <a:buSzPts val="1800"/>
              <a:buNone/>
              <a:defRPr sz="1800" b="1">
                <a:solidFill>
                  <a:srgbClr val="FFCE00"/>
                </a:solidFill>
              </a:defRPr>
            </a:lvl4pPr>
            <a:lvl5pPr lvl="4" algn="ctr" rtl="0">
              <a:spcBef>
                <a:spcPts val="0"/>
              </a:spcBef>
              <a:spcAft>
                <a:spcPts val="0"/>
              </a:spcAft>
              <a:buClr>
                <a:srgbClr val="FFCE00"/>
              </a:buClr>
              <a:buSzPts val="1800"/>
              <a:buNone/>
              <a:defRPr sz="1800" b="1">
                <a:solidFill>
                  <a:srgbClr val="FFCE00"/>
                </a:solidFill>
              </a:defRPr>
            </a:lvl5pPr>
            <a:lvl6pPr lvl="5" algn="ctr" rtl="0">
              <a:spcBef>
                <a:spcPts val="0"/>
              </a:spcBef>
              <a:spcAft>
                <a:spcPts val="0"/>
              </a:spcAft>
              <a:buClr>
                <a:srgbClr val="FFCE00"/>
              </a:buClr>
              <a:buSzPts val="1800"/>
              <a:buNone/>
              <a:defRPr sz="1800" b="1">
                <a:solidFill>
                  <a:srgbClr val="FFCE00"/>
                </a:solidFill>
              </a:defRPr>
            </a:lvl6pPr>
            <a:lvl7pPr lvl="6" algn="ctr" rtl="0">
              <a:spcBef>
                <a:spcPts val="0"/>
              </a:spcBef>
              <a:spcAft>
                <a:spcPts val="0"/>
              </a:spcAft>
              <a:buClr>
                <a:srgbClr val="FFCE00"/>
              </a:buClr>
              <a:buSzPts val="1800"/>
              <a:buNone/>
              <a:defRPr sz="1800" b="1">
                <a:solidFill>
                  <a:srgbClr val="FFCE00"/>
                </a:solidFill>
              </a:defRPr>
            </a:lvl7pPr>
            <a:lvl8pPr lvl="7" algn="ctr" rtl="0">
              <a:spcBef>
                <a:spcPts val="0"/>
              </a:spcBef>
              <a:spcAft>
                <a:spcPts val="0"/>
              </a:spcAft>
              <a:buClr>
                <a:srgbClr val="FFCE00"/>
              </a:buClr>
              <a:buSzPts val="1800"/>
              <a:buNone/>
              <a:defRPr sz="1800" b="1">
                <a:solidFill>
                  <a:srgbClr val="FFCE00"/>
                </a:solidFill>
              </a:defRPr>
            </a:lvl8pPr>
            <a:lvl9pPr lvl="8" algn="ctr" rtl="0">
              <a:spcBef>
                <a:spcPts val="0"/>
              </a:spcBef>
              <a:spcAft>
                <a:spcPts val="0"/>
              </a:spcAft>
              <a:buClr>
                <a:srgbClr val="FFCE00"/>
              </a:buClr>
              <a:buSzPts val="1800"/>
              <a:buNone/>
              <a:defRPr sz="1800" b="1">
                <a:solidFill>
                  <a:srgbClr val="FFCE00"/>
                </a:solidFill>
              </a:defRPr>
            </a:lvl9pPr>
          </a:lstStyle>
          <a:p>
            <a:endParaRPr/>
          </a:p>
        </p:txBody>
      </p:sp>
      <p:sp>
        <p:nvSpPr>
          <p:cNvPr id="287" name="Google Shape;287;p23"/>
          <p:cNvSpPr txBox="1">
            <a:spLocks noGrp="1"/>
          </p:cNvSpPr>
          <p:nvPr>
            <p:ph type="subTitle" idx="9"/>
          </p:nvPr>
        </p:nvSpPr>
        <p:spPr>
          <a:xfrm>
            <a:off x="3514513" y="2082011"/>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atin typeface="Muli"/>
                <a:ea typeface="Muli"/>
                <a:cs typeface="Muli"/>
                <a:sym typeface="Muli"/>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88" name="Google Shape;288;p23"/>
          <p:cNvSpPr txBox="1">
            <a:spLocks noGrp="1"/>
          </p:cNvSpPr>
          <p:nvPr>
            <p:ph type="title" idx="13"/>
          </p:nvPr>
        </p:nvSpPr>
        <p:spPr>
          <a:xfrm>
            <a:off x="6024275" y="1731936"/>
            <a:ext cx="2115000" cy="468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CE00"/>
              </a:buClr>
              <a:buSzPts val="1800"/>
              <a:buNone/>
              <a:defRPr sz="1800" b="1">
                <a:solidFill>
                  <a:srgbClr val="FFCE00"/>
                </a:solidFill>
              </a:defRPr>
            </a:lvl1pPr>
            <a:lvl2pPr lvl="1" algn="ctr" rtl="0">
              <a:spcBef>
                <a:spcPts val="0"/>
              </a:spcBef>
              <a:spcAft>
                <a:spcPts val="0"/>
              </a:spcAft>
              <a:buClr>
                <a:srgbClr val="FFCE00"/>
              </a:buClr>
              <a:buSzPts val="1800"/>
              <a:buNone/>
              <a:defRPr sz="1800" b="1">
                <a:solidFill>
                  <a:srgbClr val="FFCE00"/>
                </a:solidFill>
              </a:defRPr>
            </a:lvl2pPr>
            <a:lvl3pPr lvl="2" algn="ctr" rtl="0">
              <a:spcBef>
                <a:spcPts val="0"/>
              </a:spcBef>
              <a:spcAft>
                <a:spcPts val="0"/>
              </a:spcAft>
              <a:buClr>
                <a:srgbClr val="FFCE00"/>
              </a:buClr>
              <a:buSzPts val="1800"/>
              <a:buNone/>
              <a:defRPr sz="1800" b="1">
                <a:solidFill>
                  <a:srgbClr val="FFCE00"/>
                </a:solidFill>
              </a:defRPr>
            </a:lvl3pPr>
            <a:lvl4pPr lvl="3" algn="ctr" rtl="0">
              <a:spcBef>
                <a:spcPts val="0"/>
              </a:spcBef>
              <a:spcAft>
                <a:spcPts val="0"/>
              </a:spcAft>
              <a:buClr>
                <a:srgbClr val="FFCE00"/>
              </a:buClr>
              <a:buSzPts val="1800"/>
              <a:buNone/>
              <a:defRPr sz="1800" b="1">
                <a:solidFill>
                  <a:srgbClr val="FFCE00"/>
                </a:solidFill>
              </a:defRPr>
            </a:lvl4pPr>
            <a:lvl5pPr lvl="4" algn="ctr" rtl="0">
              <a:spcBef>
                <a:spcPts val="0"/>
              </a:spcBef>
              <a:spcAft>
                <a:spcPts val="0"/>
              </a:spcAft>
              <a:buClr>
                <a:srgbClr val="FFCE00"/>
              </a:buClr>
              <a:buSzPts val="1800"/>
              <a:buNone/>
              <a:defRPr sz="1800" b="1">
                <a:solidFill>
                  <a:srgbClr val="FFCE00"/>
                </a:solidFill>
              </a:defRPr>
            </a:lvl5pPr>
            <a:lvl6pPr lvl="5" algn="ctr" rtl="0">
              <a:spcBef>
                <a:spcPts val="0"/>
              </a:spcBef>
              <a:spcAft>
                <a:spcPts val="0"/>
              </a:spcAft>
              <a:buClr>
                <a:srgbClr val="FFCE00"/>
              </a:buClr>
              <a:buSzPts val="1800"/>
              <a:buNone/>
              <a:defRPr sz="1800" b="1">
                <a:solidFill>
                  <a:srgbClr val="FFCE00"/>
                </a:solidFill>
              </a:defRPr>
            </a:lvl6pPr>
            <a:lvl7pPr lvl="6" algn="ctr" rtl="0">
              <a:spcBef>
                <a:spcPts val="0"/>
              </a:spcBef>
              <a:spcAft>
                <a:spcPts val="0"/>
              </a:spcAft>
              <a:buClr>
                <a:srgbClr val="FFCE00"/>
              </a:buClr>
              <a:buSzPts val="1800"/>
              <a:buNone/>
              <a:defRPr sz="1800" b="1">
                <a:solidFill>
                  <a:srgbClr val="FFCE00"/>
                </a:solidFill>
              </a:defRPr>
            </a:lvl7pPr>
            <a:lvl8pPr lvl="7" algn="ctr" rtl="0">
              <a:spcBef>
                <a:spcPts val="0"/>
              </a:spcBef>
              <a:spcAft>
                <a:spcPts val="0"/>
              </a:spcAft>
              <a:buClr>
                <a:srgbClr val="FFCE00"/>
              </a:buClr>
              <a:buSzPts val="1800"/>
              <a:buNone/>
              <a:defRPr sz="1800" b="1">
                <a:solidFill>
                  <a:srgbClr val="FFCE00"/>
                </a:solidFill>
              </a:defRPr>
            </a:lvl8pPr>
            <a:lvl9pPr lvl="8" algn="ctr" rtl="0">
              <a:spcBef>
                <a:spcPts val="0"/>
              </a:spcBef>
              <a:spcAft>
                <a:spcPts val="0"/>
              </a:spcAft>
              <a:buClr>
                <a:srgbClr val="FFCE00"/>
              </a:buClr>
              <a:buSzPts val="1800"/>
              <a:buNone/>
              <a:defRPr sz="1800" b="1">
                <a:solidFill>
                  <a:srgbClr val="FFCE00"/>
                </a:solidFill>
              </a:defRPr>
            </a:lvl9pPr>
          </a:lstStyle>
          <a:p>
            <a:endParaRPr/>
          </a:p>
        </p:txBody>
      </p:sp>
      <p:sp>
        <p:nvSpPr>
          <p:cNvPr id="289" name="Google Shape;289;p23"/>
          <p:cNvSpPr txBox="1">
            <a:spLocks noGrp="1"/>
          </p:cNvSpPr>
          <p:nvPr>
            <p:ph type="subTitle" idx="14"/>
          </p:nvPr>
        </p:nvSpPr>
        <p:spPr>
          <a:xfrm>
            <a:off x="6024288" y="2082011"/>
            <a:ext cx="21150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latin typeface="Muli"/>
                <a:ea typeface="Muli"/>
                <a:cs typeface="Muli"/>
                <a:sym typeface="Muli"/>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a:solidFill>
                  <a:srgbClr val="FFFFFF"/>
                </a:solidFill>
              </a:defRPr>
            </a:lvl3pPr>
            <a:lvl4pPr lvl="3" algn="ctr" rtl="0">
              <a:lnSpc>
                <a:spcPct val="100000"/>
              </a:lnSpc>
              <a:spcBef>
                <a:spcPts val="0"/>
              </a:spcBef>
              <a:spcAft>
                <a:spcPts val="0"/>
              </a:spcAft>
              <a:buClr>
                <a:srgbClr val="FFFFFF"/>
              </a:buClr>
              <a:buSzPts val="1400"/>
              <a:buNone/>
              <a:defRPr>
                <a:solidFill>
                  <a:srgbClr val="FFFFFF"/>
                </a:solidFill>
              </a:defRPr>
            </a:lvl4pPr>
            <a:lvl5pPr lvl="4" algn="ctr" rtl="0">
              <a:lnSpc>
                <a:spcPct val="100000"/>
              </a:lnSpc>
              <a:spcBef>
                <a:spcPts val="0"/>
              </a:spcBef>
              <a:spcAft>
                <a:spcPts val="0"/>
              </a:spcAft>
              <a:buClr>
                <a:srgbClr val="FFFFFF"/>
              </a:buClr>
              <a:buSzPts val="1400"/>
              <a:buNone/>
              <a:defRPr>
                <a:solidFill>
                  <a:srgbClr val="FFFFFF"/>
                </a:solidFill>
              </a:defRPr>
            </a:lvl5pPr>
            <a:lvl6pPr lvl="5" algn="ctr" rtl="0">
              <a:lnSpc>
                <a:spcPct val="100000"/>
              </a:lnSpc>
              <a:spcBef>
                <a:spcPts val="0"/>
              </a:spcBef>
              <a:spcAft>
                <a:spcPts val="0"/>
              </a:spcAft>
              <a:buClr>
                <a:srgbClr val="FFFFFF"/>
              </a:buClr>
              <a:buSzPts val="1400"/>
              <a:buNone/>
              <a:defRPr>
                <a:solidFill>
                  <a:srgbClr val="FFFFFF"/>
                </a:solidFill>
              </a:defRPr>
            </a:lvl6pPr>
            <a:lvl7pPr lvl="6" algn="ctr" rtl="0">
              <a:lnSpc>
                <a:spcPct val="100000"/>
              </a:lnSpc>
              <a:spcBef>
                <a:spcPts val="0"/>
              </a:spcBef>
              <a:spcAft>
                <a:spcPts val="0"/>
              </a:spcAft>
              <a:buClr>
                <a:srgbClr val="FFFFFF"/>
              </a:buClr>
              <a:buSzPts val="1400"/>
              <a:buNone/>
              <a:defRPr>
                <a:solidFill>
                  <a:srgbClr val="FFFFFF"/>
                </a:solidFill>
              </a:defRPr>
            </a:lvl7pPr>
            <a:lvl8pPr lvl="7" algn="ctr" rtl="0">
              <a:lnSpc>
                <a:spcPct val="100000"/>
              </a:lnSpc>
              <a:spcBef>
                <a:spcPts val="0"/>
              </a:spcBef>
              <a:spcAft>
                <a:spcPts val="0"/>
              </a:spcAft>
              <a:buClr>
                <a:srgbClr val="FFFFFF"/>
              </a:buClr>
              <a:buSzPts val="1400"/>
              <a:buNone/>
              <a:defRPr>
                <a:solidFill>
                  <a:srgbClr val="FFFFFF"/>
                </a:solidFill>
              </a:defRPr>
            </a:lvl8pPr>
            <a:lvl9pPr lvl="8" algn="ctr" rtl="0">
              <a:lnSpc>
                <a:spcPct val="100000"/>
              </a:lnSpc>
              <a:spcBef>
                <a:spcPts val="0"/>
              </a:spcBef>
              <a:spcAft>
                <a:spcPts val="0"/>
              </a:spcAft>
              <a:buClr>
                <a:srgbClr val="FFFFFF"/>
              </a:buClr>
              <a:buSzPts val="1400"/>
              <a:buNone/>
              <a:defRPr>
                <a:solidFill>
                  <a:srgbClr val="FFFFFF"/>
                </a:solidFill>
              </a:defRPr>
            </a:lvl9pPr>
          </a:lstStyle>
          <a:p>
            <a:endParaRPr/>
          </a:p>
        </p:txBody>
      </p:sp>
      <p:sp>
        <p:nvSpPr>
          <p:cNvPr id="290" name="Google Shape;290;p23"/>
          <p:cNvSpPr txBox="1">
            <a:spLocks noGrp="1"/>
          </p:cNvSpPr>
          <p:nvPr>
            <p:ph type="title" idx="15"/>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1" name="Google Shape;291;p23"/>
          <p:cNvSpPr/>
          <p:nvPr/>
        </p:nvSpPr>
        <p:spPr>
          <a:xfrm flipH="1">
            <a:off x="77" y="4534599"/>
            <a:ext cx="9153809" cy="1127443"/>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flipH="1">
            <a:off x="75" y="4482240"/>
            <a:ext cx="9153809" cy="95122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6861134" y="-201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flipH="1">
            <a:off x="9" y="0"/>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295"/>
        <p:cNvGrpSpPr/>
        <p:nvPr/>
      </p:nvGrpSpPr>
      <p:grpSpPr>
        <a:xfrm>
          <a:off x="0" y="0"/>
          <a:ext cx="0" cy="0"/>
          <a:chOff x="0" y="0"/>
          <a:chExt cx="0" cy="0"/>
        </a:xfrm>
      </p:grpSpPr>
      <p:sp>
        <p:nvSpPr>
          <p:cNvPr id="296" name="Google Shape;296;p24"/>
          <p:cNvSpPr/>
          <p:nvPr/>
        </p:nvSpPr>
        <p:spPr>
          <a:xfrm flipH="1">
            <a:off x="-851501" y="2080550"/>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73" y="40339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75" y="43205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4"/>
          <p:cNvGrpSpPr/>
          <p:nvPr/>
        </p:nvGrpSpPr>
        <p:grpSpPr>
          <a:xfrm flipH="1">
            <a:off x="345406" y="168546"/>
            <a:ext cx="8463110" cy="2369802"/>
            <a:chOff x="345406" y="168546"/>
            <a:chExt cx="8463110" cy="2369802"/>
          </a:xfrm>
        </p:grpSpPr>
        <p:sp>
          <p:nvSpPr>
            <p:cNvPr id="300" name="Google Shape;300;p24"/>
            <p:cNvSpPr/>
            <p:nvPr/>
          </p:nvSpPr>
          <p:spPr>
            <a:xfrm>
              <a:off x="2883804" y="1389394"/>
              <a:ext cx="23847" cy="19584"/>
            </a:xfrm>
            <a:custGeom>
              <a:avLst/>
              <a:gdLst/>
              <a:ahLst/>
              <a:cxnLst/>
              <a:rect l="l" t="t" r="r" b="b"/>
              <a:pathLst>
                <a:path w="744" h="611" extrusionOk="0">
                  <a:moveTo>
                    <a:pt x="372" y="1"/>
                  </a:moveTo>
                  <a:cubicBezTo>
                    <a:pt x="194" y="1"/>
                    <a:pt x="1" y="120"/>
                    <a:pt x="1" y="313"/>
                  </a:cubicBezTo>
                  <a:cubicBezTo>
                    <a:pt x="1" y="491"/>
                    <a:pt x="194" y="610"/>
                    <a:pt x="372" y="610"/>
                  </a:cubicBezTo>
                  <a:cubicBezTo>
                    <a:pt x="625" y="610"/>
                    <a:pt x="744" y="491"/>
                    <a:pt x="744" y="313"/>
                  </a:cubicBezTo>
                  <a:cubicBezTo>
                    <a:pt x="744"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2326027" y="1627576"/>
              <a:ext cx="25738" cy="19552"/>
            </a:xfrm>
            <a:custGeom>
              <a:avLst/>
              <a:gdLst/>
              <a:ahLst/>
              <a:cxnLst/>
              <a:rect l="l" t="t" r="r" b="b"/>
              <a:pathLst>
                <a:path w="803" h="610" extrusionOk="0">
                  <a:moveTo>
                    <a:pt x="431" y="0"/>
                  </a:moveTo>
                  <a:cubicBezTo>
                    <a:pt x="194" y="0"/>
                    <a:pt x="1" y="119"/>
                    <a:pt x="1" y="312"/>
                  </a:cubicBezTo>
                  <a:cubicBezTo>
                    <a:pt x="1" y="491"/>
                    <a:pt x="194" y="610"/>
                    <a:pt x="431" y="610"/>
                  </a:cubicBezTo>
                  <a:cubicBezTo>
                    <a:pt x="625" y="610"/>
                    <a:pt x="803" y="491"/>
                    <a:pt x="803" y="312"/>
                  </a:cubicBezTo>
                  <a:cubicBezTo>
                    <a:pt x="803" y="119"/>
                    <a:pt x="625" y="0"/>
                    <a:pt x="431"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1419069" y="948800"/>
              <a:ext cx="25770" cy="19552"/>
            </a:xfrm>
            <a:custGeom>
              <a:avLst/>
              <a:gdLst/>
              <a:ahLst/>
              <a:cxnLst/>
              <a:rect l="l" t="t" r="r" b="b"/>
              <a:pathLst>
                <a:path w="804" h="610" extrusionOk="0">
                  <a:moveTo>
                    <a:pt x="372" y="0"/>
                  </a:moveTo>
                  <a:cubicBezTo>
                    <a:pt x="194" y="0"/>
                    <a:pt x="1" y="119"/>
                    <a:pt x="1" y="312"/>
                  </a:cubicBezTo>
                  <a:cubicBezTo>
                    <a:pt x="1" y="491"/>
                    <a:pt x="194" y="610"/>
                    <a:pt x="372" y="610"/>
                  </a:cubicBezTo>
                  <a:cubicBezTo>
                    <a:pt x="625" y="610"/>
                    <a:pt x="803" y="491"/>
                    <a:pt x="803" y="312"/>
                  </a:cubicBezTo>
                  <a:cubicBezTo>
                    <a:pt x="803"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2992911" y="1200765"/>
              <a:ext cx="35739" cy="31956"/>
            </a:xfrm>
            <a:custGeom>
              <a:avLst/>
              <a:gdLst/>
              <a:ahLst/>
              <a:cxnLst/>
              <a:rect l="l" t="t" r="r" b="b"/>
              <a:pathLst>
                <a:path w="1115" h="997" extrusionOk="0">
                  <a:moveTo>
                    <a:pt x="565" y="1"/>
                  </a:moveTo>
                  <a:cubicBezTo>
                    <a:pt x="253" y="1"/>
                    <a:pt x="0" y="253"/>
                    <a:pt x="0" y="491"/>
                  </a:cubicBezTo>
                  <a:cubicBezTo>
                    <a:pt x="0" y="744"/>
                    <a:pt x="253" y="997"/>
                    <a:pt x="565" y="997"/>
                  </a:cubicBezTo>
                  <a:cubicBezTo>
                    <a:pt x="877" y="997"/>
                    <a:pt x="1115" y="744"/>
                    <a:pt x="1115" y="491"/>
                  </a:cubicBezTo>
                  <a:cubicBezTo>
                    <a:pt x="1115" y="253"/>
                    <a:pt x="877" y="1"/>
                    <a:pt x="565"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2859989" y="1087395"/>
              <a:ext cx="23847" cy="20065"/>
            </a:xfrm>
            <a:custGeom>
              <a:avLst/>
              <a:gdLst/>
              <a:ahLst/>
              <a:cxnLst/>
              <a:rect l="l" t="t" r="r" b="b"/>
              <a:pathLst>
                <a:path w="744" h="626" extrusionOk="0">
                  <a:moveTo>
                    <a:pt x="372" y="1"/>
                  </a:moveTo>
                  <a:cubicBezTo>
                    <a:pt x="194" y="1"/>
                    <a:pt x="1" y="135"/>
                    <a:pt x="1" y="313"/>
                  </a:cubicBezTo>
                  <a:cubicBezTo>
                    <a:pt x="1" y="506"/>
                    <a:pt x="194" y="625"/>
                    <a:pt x="372" y="625"/>
                  </a:cubicBezTo>
                  <a:cubicBezTo>
                    <a:pt x="566" y="625"/>
                    <a:pt x="744" y="506"/>
                    <a:pt x="744" y="313"/>
                  </a:cubicBezTo>
                  <a:cubicBezTo>
                    <a:pt x="744" y="135"/>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4269017" y="1077876"/>
              <a:ext cx="50034" cy="39585"/>
            </a:xfrm>
            <a:custGeom>
              <a:avLst/>
              <a:gdLst/>
              <a:ahLst/>
              <a:cxnLst/>
              <a:rect l="l" t="t" r="r" b="b"/>
              <a:pathLst>
                <a:path w="1561" h="1235" extrusionOk="0">
                  <a:moveTo>
                    <a:pt x="743" y="1"/>
                  </a:moveTo>
                  <a:cubicBezTo>
                    <a:pt x="372" y="1"/>
                    <a:pt x="0" y="238"/>
                    <a:pt x="0" y="610"/>
                  </a:cubicBezTo>
                  <a:cubicBezTo>
                    <a:pt x="0" y="982"/>
                    <a:pt x="372" y="1234"/>
                    <a:pt x="743" y="1234"/>
                  </a:cubicBezTo>
                  <a:cubicBezTo>
                    <a:pt x="1189" y="1234"/>
                    <a:pt x="1561" y="982"/>
                    <a:pt x="1561" y="610"/>
                  </a:cubicBezTo>
                  <a:cubicBezTo>
                    <a:pt x="1561" y="238"/>
                    <a:pt x="1189"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6448234" y="777800"/>
              <a:ext cx="35771" cy="31924"/>
            </a:xfrm>
            <a:custGeom>
              <a:avLst/>
              <a:gdLst/>
              <a:ahLst/>
              <a:cxnLst/>
              <a:rect l="l" t="t" r="r" b="b"/>
              <a:pathLst>
                <a:path w="1116" h="996" extrusionOk="0">
                  <a:moveTo>
                    <a:pt x="566" y="0"/>
                  </a:moveTo>
                  <a:cubicBezTo>
                    <a:pt x="253" y="0"/>
                    <a:pt x="1" y="253"/>
                    <a:pt x="1" y="505"/>
                  </a:cubicBezTo>
                  <a:cubicBezTo>
                    <a:pt x="1" y="743"/>
                    <a:pt x="253" y="996"/>
                    <a:pt x="566" y="996"/>
                  </a:cubicBezTo>
                  <a:cubicBezTo>
                    <a:pt x="878" y="996"/>
                    <a:pt x="1115" y="743"/>
                    <a:pt x="1115" y="505"/>
                  </a:cubicBezTo>
                  <a:cubicBezTo>
                    <a:pt x="1115"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6170532" y="877355"/>
              <a:ext cx="23847" cy="19552"/>
            </a:xfrm>
            <a:custGeom>
              <a:avLst/>
              <a:gdLst/>
              <a:ahLst/>
              <a:cxnLst/>
              <a:rect l="l" t="t" r="r" b="b"/>
              <a:pathLst>
                <a:path w="744" h="610" extrusionOk="0">
                  <a:moveTo>
                    <a:pt x="372" y="0"/>
                  </a:moveTo>
                  <a:cubicBezTo>
                    <a:pt x="194" y="0"/>
                    <a:pt x="1" y="119"/>
                    <a:pt x="1" y="312"/>
                  </a:cubicBezTo>
                  <a:cubicBezTo>
                    <a:pt x="1" y="491"/>
                    <a:pt x="194" y="609"/>
                    <a:pt x="372" y="609"/>
                  </a:cubicBezTo>
                  <a:cubicBezTo>
                    <a:pt x="625" y="609"/>
                    <a:pt x="744" y="491"/>
                    <a:pt x="744" y="312"/>
                  </a:cubicBezTo>
                  <a:cubicBezTo>
                    <a:pt x="744" y="119"/>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4564798" y="2199168"/>
              <a:ext cx="23847" cy="21956"/>
            </a:xfrm>
            <a:custGeom>
              <a:avLst/>
              <a:gdLst/>
              <a:ahLst/>
              <a:cxnLst/>
              <a:rect l="l" t="t" r="r" b="b"/>
              <a:pathLst>
                <a:path w="744" h="685" extrusionOk="0">
                  <a:moveTo>
                    <a:pt x="372" y="1"/>
                  </a:moveTo>
                  <a:cubicBezTo>
                    <a:pt x="194" y="1"/>
                    <a:pt x="1" y="179"/>
                    <a:pt x="1" y="313"/>
                  </a:cubicBezTo>
                  <a:cubicBezTo>
                    <a:pt x="1" y="491"/>
                    <a:pt x="194" y="684"/>
                    <a:pt x="372" y="684"/>
                  </a:cubicBezTo>
                  <a:cubicBezTo>
                    <a:pt x="566" y="684"/>
                    <a:pt x="744" y="491"/>
                    <a:pt x="744" y="313"/>
                  </a:cubicBezTo>
                  <a:cubicBezTo>
                    <a:pt x="744" y="179"/>
                    <a:pt x="566"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1605807" y="313360"/>
              <a:ext cx="49585" cy="41957"/>
            </a:xfrm>
            <a:custGeom>
              <a:avLst/>
              <a:gdLst/>
              <a:ahLst/>
              <a:cxnLst/>
              <a:rect l="l" t="t" r="r" b="b"/>
              <a:pathLst>
                <a:path w="1547" h="1309" extrusionOk="0">
                  <a:moveTo>
                    <a:pt x="744" y="1"/>
                  </a:moveTo>
                  <a:cubicBezTo>
                    <a:pt x="372" y="1"/>
                    <a:pt x="0" y="313"/>
                    <a:pt x="0" y="684"/>
                  </a:cubicBezTo>
                  <a:cubicBezTo>
                    <a:pt x="0" y="996"/>
                    <a:pt x="372" y="1308"/>
                    <a:pt x="744" y="1308"/>
                  </a:cubicBezTo>
                  <a:cubicBezTo>
                    <a:pt x="1174" y="1308"/>
                    <a:pt x="1546" y="996"/>
                    <a:pt x="1546" y="684"/>
                  </a:cubicBezTo>
                  <a:cubicBezTo>
                    <a:pt x="1546" y="313"/>
                    <a:pt x="1174" y="1"/>
                    <a:pt x="744"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1961141" y="601544"/>
              <a:ext cx="23847" cy="21475"/>
            </a:xfrm>
            <a:custGeom>
              <a:avLst/>
              <a:gdLst/>
              <a:ahLst/>
              <a:cxnLst/>
              <a:rect l="l" t="t" r="r" b="b"/>
              <a:pathLst>
                <a:path w="744" h="670" extrusionOk="0">
                  <a:moveTo>
                    <a:pt x="372" y="1"/>
                  </a:moveTo>
                  <a:cubicBezTo>
                    <a:pt x="179" y="1"/>
                    <a:pt x="1" y="179"/>
                    <a:pt x="1" y="298"/>
                  </a:cubicBezTo>
                  <a:cubicBezTo>
                    <a:pt x="1" y="491"/>
                    <a:pt x="179" y="669"/>
                    <a:pt x="372" y="669"/>
                  </a:cubicBezTo>
                  <a:cubicBezTo>
                    <a:pt x="610" y="669"/>
                    <a:pt x="744" y="491"/>
                    <a:pt x="744" y="298"/>
                  </a:cubicBezTo>
                  <a:cubicBezTo>
                    <a:pt x="744" y="179"/>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6740233" y="335284"/>
              <a:ext cx="25770" cy="20033"/>
            </a:xfrm>
            <a:custGeom>
              <a:avLst/>
              <a:gdLst/>
              <a:ahLst/>
              <a:cxnLst/>
              <a:rect l="l" t="t" r="r" b="b"/>
              <a:pathLst>
                <a:path w="804" h="625" extrusionOk="0">
                  <a:moveTo>
                    <a:pt x="372" y="0"/>
                  </a:moveTo>
                  <a:cubicBezTo>
                    <a:pt x="179" y="0"/>
                    <a:pt x="1" y="134"/>
                    <a:pt x="1" y="312"/>
                  </a:cubicBezTo>
                  <a:cubicBezTo>
                    <a:pt x="1" y="506"/>
                    <a:pt x="179" y="624"/>
                    <a:pt x="372" y="624"/>
                  </a:cubicBezTo>
                  <a:cubicBezTo>
                    <a:pt x="625" y="624"/>
                    <a:pt x="803" y="506"/>
                    <a:pt x="803" y="312"/>
                  </a:cubicBezTo>
                  <a:cubicBezTo>
                    <a:pt x="803" y="134"/>
                    <a:pt x="62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3147692" y="2085799"/>
              <a:ext cx="23879" cy="21956"/>
            </a:xfrm>
            <a:custGeom>
              <a:avLst/>
              <a:gdLst/>
              <a:ahLst/>
              <a:cxnLst/>
              <a:rect l="l" t="t" r="r" b="b"/>
              <a:pathLst>
                <a:path w="745" h="685" extrusionOk="0">
                  <a:moveTo>
                    <a:pt x="373" y="1"/>
                  </a:moveTo>
                  <a:cubicBezTo>
                    <a:pt x="194" y="1"/>
                    <a:pt x="1" y="194"/>
                    <a:pt x="1" y="313"/>
                  </a:cubicBezTo>
                  <a:cubicBezTo>
                    <a:pt x="1" y="506"/>
                    <a:pt x="194" y="684"/>
                    <a:pt x="373" y="684"/>
                  </a:cubicBezTo>
                  <a:cubicBezTo>
                    <a:pt x="566" y="684"/>
                    <a:pt x="744" y="506"/>
                    <a:pt x="744" y="313"/>
                  </a:cubicBezTo>
                  <a:cubicBezTo>
                    <a:pt x="744" y="194"/>
                    <a:pt x="566" y="1"/>
                    <a:pt x="37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1301917" y="1811910"/>
              <a:ext cx="49553" cy="40034"/>
            </a:xfrm>
            <a:custGeom>
              <a:avLst/>
              <a:gdLst/>
              <a:ahLst/>
              <a:cxnLst/>
              <a:rect l="l" t="t" r="r" b="b"/>
              <a:pathLst>
                <a:path w="1546" h="1249" extrusionOk="0">
                  <a:moveTo>
                    <a:pt x="743" y="1"/>
                  </a:moveTo>
                  <a:cubicBezTo>
                    <a:pt x="312" y="1"/>
                    <a:pt x="0" y="253"/>
                    <a:pt x="0" y="625"/>
                  </a:cubicBezTo>
                  <a:cubicBezTo>
                    <a:pt x="0" y="996"/>
                    <a:pt x="312" y="1249"/>
                    <a:pt x="743" y="1249"/>
                  </a:cubicBezTo>
                  <a:cubicBezTo>
                    <a:pt x="1174" y="1249"/>
                    <a:pt x="1546" y="996"/>
                    <a:pt x="1546" y="625"/>
                  </a:cubicBezTo>
                  <a:cubicBezTo>
                    <a:pt x="1546" y="253"/>
                    <a:pt x="1174" y="1"/>
                    <a:pt x="743"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5444126" y="591543"/>
              <a:ext cx="25770" cy="19552"/>
            </a:xfrm>
            <a:custGeom>
              <a:avLst/>
              <a:gdLst/>
              <a:ahLst/>
              <a:cxnLst/>
              <a:rect l="l" t="t" r="r" b="b"/>
              <a:pathLst>
                <a:path w="804" h="610" extrusionOk="0">
                  <a:moveTo>
                    <a:pt x="432" y="0"/>
                  </a:moveTo>
                  <a:cubicBezTo>
                    <a:pt x="194" y="0"/>
                    <a:pt x="1" y="119"/>
                    <a:pt x="1" y="313"/>
                  </a:cubicBezTo>
                  <a:cubicBezTo>
                    <a:pt x="1" y="491"/>
                    <a:pt x="194" y="610"/>
                    <a:pt x="432" y="610"/>
                  </a:cubicBezTo>
                  <a:cubicBezTo>
                    <a:pt x="625" y="610"/>
                    <a:pt x="803" y="491"/>
                    <a:pt x="803" y="313"/>
                  </a:cubicBezTo>
                  <a:cubicBezTo>
                    <a:pt x="803" y="119"/>
                    <a:pt x="625" y="0"/>
                    <a:pt x="43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631219" y="773986"/>
              <a:ext cx="23847" cy="20033"/>
            </a:xfrm>
            <a:custGeom>
              <a:avLst/>
              <a:gdLst/>
              <a:ahLst/>
              <a:cxnLst/>
              <a:rect l="l" t="t" r="r" b="b"/>
              <a:pathLst>
                <a:path w="744" h="625" extrusionOk="0">
                  <a:moveTo>
                    <a:pt x="372" y="0"/>
                  </a:moveTo>
                  <a:cubicBezTo>
                    <a:pt x="179" y="0"/>
                    <a:pt x="1" y="119"/>
                    <a:pt x="1" y="312"/>
                  </a:cubicBezTo>
                  <a:cubicBezTo>
                    <a:pt x="1" y="491"/>
                    <a:pt x="179" y="624"/>
                    <a:pt x="372" y="624"/>
                  </a:cubicBezTo>
                  <a:cubicBezTo>
                    <a:pt x="550" y="624"/>
                    <a:pt x="744" y="491"/>
                    <a:pt x="744" y="312"/>
                  </a:cubicBezTo>
                  <a:cubicBezTo>
                    <a:pt x="744" y="119"/>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1351438" y="2286351"/>
              <a:ext cx="23847" cy="21924"/>
            </a:xfrm>
            <a:custGeom>
              <a:avLst/>
              <a:gdLst/>
              <a:ahLst/>
              <a:cxnLst/>
              <a:rect l="l" t="t" r="r" b="b"/>
              <a:pathLst>
                <a:path w="744" h="684" extrusionOk="0">
                  <a:moveTo>
                    <a:pt x="372" y="0"/>
                  </a:moveTo>
                  <a:cubicBezTo>
                    <a:pt x="134" y="0"/>
                    <a:pt x="1" y="194"/>
                    <a:pt x="1" y="372"/>
                  </a:cubicBezTo>
                  <a:cubicBezTo>
                    <a:pt x="1" y="491"/>
                    <a:pt x="134" y="684"/>
                    <a:pt x="372" y="684"/>
                  </a:cubicBezTo>
                  <a:cubicBezTo>
                    <a:pt x="565" y="684"/>
                    <a:pt x="744" y="491"/>
                    <a:pt x="744" y="372"/>
                  </a:cubicBezTo>
                  <a:cubicBezTo>
                    <a:pt x="744" y="194"/>
                    <a:pt x="565"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8448855" y="676803"/>
              <a:ext cx="26219" cy="20033"/>
            </a:xfrm>
            <a:custGeom>
              <a:avLst/>
              <a:gdLst/>
              <a:ahLst/>
              <a:cxnLst/>
              <a:rect l="l" t="t" r="r" b="b"/>
              <a:pathLst>
                <a:path w="818" h="625" extrusionOk="0">
                  <a:moveTo>
                    <a:pt x="372" y="1"/>
                  </a:moveTo>
                  <a:cubicBezTo>
                    <a:pt x="194" y="1"/>
                    <a:pt x="1" y="120"/>
                    <a:pt x="1" y="313"/>
                  </a:cubicBezTo>
                  <a:cubicBezTo>
                    <a:pt x="1" y="491"/>
                    <a:pt x="194" y="625"/>
                    <a:pt x="372" y="625"/>
                  </a:cubicBezTo>
                  <a:cubicBezTo>
                    <a:pt x="625" y="625"/>
                    <a:pt x="818" y="491"/>
                    <a:pt x="818" y="313"/>
                  </a:cubicBezTo>
                  <a:cubicBezTo>
                    <a:pt x="818" y="120"/>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6265792" y="1065984"/>
              <a:ext cx="23879" cy="21443"/>
            </a:xfrm>
            <a:custGeom>
              <a:avLst/>
              <a:gdLst/>
              <a:ahLst/>
              <a:cxnLst/>
              <a:rect l="l" t="t" r="r" b="b"/>
              <a:pathLst>
                <a:path w="745" h="669" extrusionOk="0">
                  <a:moveTo>
                    <a:pt x="373" y="0"/>
                  </a:moveTo>
                  <a:cubicBezTo>
                    <a:pt x="120" y="0"/>
                    <a:pt x="1" y="119"/>
                    <a:pt x="1" y="297"/>
                  </a:cubicBezTo>
                  <a:cubicBezTo>
                    <a:pt x="1" y="491"/>
                    <a:pt x="120" y="669"/>
                    <a:pt x="373" y="669"/>
                  </a:cubicBezTo>
                  <a:cubicBezTo>
                    <a:pt x="566" y="669"/>
                    <a:pt x="744" y="491"/>
                    <a:pt x="744" y="297"/>
                  </a:cubicBezTo>
                  <a:cubicBezTo>
                    <a:pt x="744" y="119"/>
                    <a:pt x="566" y="0"/>
                    <a:pt x="373"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6998416" y="168546"/>
              <a:ext cx="23847" cy="20033"/>
            </a:xfrm>
            <a:custGeom>
              <a:avLst/>
              <a:gdLst/>
              <a:ahLst/>
              <a:cxnLst/>
              <a:rect l="l" t="t" r="r" b="b"/>
              <a:pathLst>
                <a:path w="744" h="625" extrusionOk="0">
                  <a:moveTo>
                    <a:pt x="372" y="1"/>
                  </a:moveTo>
                  <a:cubicBezTo>
                    <a:pt x="179" y="1"/>
                    <a:pt x="0" y="135"/>
                    <a:pt x="0" y="313"/>
                  </a:cubicBezTo>
                  <a:cubicBezTo>
                    <a:pt x="0" y="506"/>
                    <a:pt x="179" y="625"/>
                    <a:pt x="372" y="625"/>
                  </a:cubicBezTo>
                  <a:cubicBezTo>
                    <a:pt x="550" y="625"/>
                    <a:pt x="743" y="506"/>
                    <a:pt x="743" y="313"/>
                  </a:cubicBezTo>
                  <a:cubicBezTo>
                    <a:pt x="743" y="135"/>
                    <a:pt x="55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865586" y="1490392"/>
              <a:ext cx="23847" cy="20033"/>
            </a:xfrm>
            <a:custGeom>
              <a:avLst/>
              <a:gdLst/>
              <a:ahLst/>
              <a:cxnLst/>
              <a:rect l="l" t="t" r="r" b="b"/>
              <a:pathLst>
                <a:path w="744" h="625" extrusionOk="0">
                  <a:moveTo>
                    <a:pt x="372" y="0"/>
                  </a:moveTo>
                  <a:cubicBezTo>
                    <a:pt x="119" y="0"/>
                    <a:pt x="0" y="134"/>
                    <a:pt x="0" y="312"/>
                  </a:cubicBezTo>
                  <a:cubicBezTo>
                    <a:pt x="0" y="506"/>
                    <a:pt x="119" y="625"/>
                    <a:pt x="372" y="625"/>
                  </a:cubicBezTo>
                  <a:cubicBezTo>
                    <a:pt x="550" y="625"/>
                    <a:pt x="743" y="506"/>
                    <a:pt x="743" y="312"/>
                  </a:cubicBezTo>
                  <a:cubicBezTo>
                    <a:pt x="743" y="134"/>
                    <a:pt x="55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2332213" y="2506905"/>
              <a:ext cx="37662" cy="31444"/>
            </a:xfrm>
            <a:custGeom>
              <a:avLst/>
              <a:gdLst/>
              <a:ahLst/>
              <a:cxnLst/>
              <a:rect l="l" t="t" r="r" b="b"/>
              <a:pathLst>
                <a:path w="1175" h="981" extrusionOk="0">
                  <a:moveTo>
                    <a:pt x="610" y="0"/>
                  </a:moveTo>
                  <a:cubicBezTo>
                    <a:pt x="313" y="0"/>
                    <a:pt x="1" y="238"/>
                    <a:pt x="1" y="490"/>
                  </a:cubicBezTo>
                  <a:cubicBezTo>
                    <a:pt x="1" y="743"/>
                    <a:pt x="313" y="981"/>
                    <a:pt x="610" y="981"/>
                  </a:cubicBezTo>
                  <a:cubicBezTo>
                    <a:pt x="922" y="981"/>
                    <a:pt x="1175" y="743"/>
                    <a:pt x="1175" y="490"/>
                  </a:cubicBezTo>
                  <a:cubicBezTo>
                    <a:pt x="1175" y="238"/>
                    <a:pt x="922" y="0"/>
                    <a:pt x="610"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8554116" y="406729"/>
              <a:ext cx="35771" cy="31956"/>
            </a:xfrm>
            <a:custGeom>
              <a:avLst/>
              <a:gdLst/>
              <a:ahLst/>
              <a:cxnLst/>
              <a:rect l="l" t="t" r="r" b="b"/>
              <a:pathLst>
                <a:path w="1116" h="997" extrusionOk="0">
                  <a:moveTo>
                    <a:pt x="566" y="0"/>
                  </a:moveTo>
                  <a:cubicBezTo>
                    <a:pt x="254" y="0"/>
                    <a:pt x="1" y="253"/>
                    <a:pt x="1" y="506"/>
                  </a:cubicBezTo>
                  <a:cubicBezTo>
                    <a:pt x="1" y="743"/>
                    <a:pt x="254" y="996"/>
                    <a:pt x="566" y="996"/>
                  </a:cubicBezTo>
                  <a:cubicBezTo>
                    <a:pt x="878" y="996"/>
                    <a:pt x="1116" y="743"/>
                    <a:pt x="1116" y="506"/>
                  </a:cubicBezTo>
                  <a:cubicBezTo>
                    <a:pt x="1116" y="253"/>
                    <a:pt x="878" y="0"/>
                    <a:pt x="566"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345406" y="1801910"/>
              <a:ext cx="25770" cy="20033"/>
            </a:xfrm>
            <a:custGeom>
              <a:avLst/>
              <a:gdLst/>
              <a:ahLst/>
              <a:cxnLst/>
              <a:rect l="l" t="t" r="r" b="b"/>
              <a:pathLst>
                <a:path w="804" h="625" extrusionOk="0">
                  <a:moveTo>
                    <a:pt x="372" y="1"/>
                  </a:moveTo>
                  <a:cubicBezTo>
                    <a:pt x="179" y="1"/>
                    <a:pt x="1" y="134"/>
                    <a:pt x="1" y="313"/>
                  </a:cubicBezTo>
                  <a:cubicBezTo>
                    <a:pt x="1" y="506"/>
                    <a:pt x="179" y="625"/>
                    <a:pt x="372" y="625"/>
                  </a:cubicBezTo>
                  <a:cubicBezTo>
                    <a:pt x="625" y="625"/>
                    <a:pt x="803" y="506"/>
                    <a:pt x="803" y="313"/>
                  </a:cubicBezTo>
                  <a:cubicBezTo>
                    <a:pt x="803" y="134"/>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8784669" y="783986"/>
              <a:ext cx="23847" cy="20033"/>
            </a:xfrm>
            <a:custGeom>
              <a:avLst/>
              <a:gdLst/>
              <a:ahLst/>
              <a:cxnLst/>
              <a:rect l="l" t="t" r="r" b="b"/>
              <a:pathLst>
                <a:path w="744" h="625" extrusionOk="0">
                  <a:moveTo>
                    <a:pt x="372" y="0"/>
                  </a:moveTo>
                  <a:cubicBezTo>
                    <a:pt x="179" y="0"/>
                    <a:pt x="1" y="119"/>
                    <a:pt x="1" y="312"/>
                  </a:cubicBezTo>
                  <a:cubicBezTo>
                    <a:pt x="1" y="491"/>
                    <a:pt x="179" y="625"/>
                    <a:pt x="372" y="625"/>
                  </a:cubicBezTo>
                  <a:cubicBezTo>
                    <a:pt x="610" y="625"/>
                    <a:pt x="744" y="491"/>
                    <a:pt x="744" y="312"/>
                  </a:cubicBezTo>
                  <a:cubicBezTo>
                    <a:pt x="744" y="119"/>
                    <a:pt x="610" y="0"/>
                    <a:pt x="372" y="0"/>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4188020" y="432435"/>
              <a:ext cx="25770" cy="21956"/>
            </a:xfrm>
            <a:custGeom>
              <a:avLst/>
              <a:gdLst/>
              <a:ahLst/>
              <a:cxnLst/>
              <a:rect l="l" t="t" r="r" b="b"/>
              <a:pathLst>
                <a:path w="804" h="685" extrusionOk="0">
                  <a:moveTo>
                    <a:pt x="372" y="1"/>
                  </a:moveTo>
                  <a:cubicBezTo>
                    <a:pt x="179" y="1"/>
                    <a:pt x="1" y="194"/>
                    <a:pt x="1" y="313"/>
                  </a:cubicBezTo>
                  <a:cubicBezTo>
                    <a:pt x="1" y="506"/>
                    <a:pt x="179" y="684"/>
                    <a:pt x="372" y="684"/>
                  </a:cubicBezTo>
                  <a:cubicBezTo>
                    <a:pt x="610" y="684"/>
                    <a:pt x="803" y="506"/>
                    <a:pt x="803" y="313"/>
                  </a:cubicBezTo>
                  <a:cubicBezTo>
                    <a:pt x="803" y="194"/>
                    <a:pt x="610"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4374277" y="2383502"/>
              <a:ext cx="25738" cy="20065"/>
            </a:xfrm>
            <a:custGeom>
              <a:avLst/>
              <a:gdLst/>
              <a:ahLst/>
              <a:cxnLst/>
              <a:rect l="l" t="t" r="r" b="b"/>
              <a:pathLst>
                <a:path w="803" h="626" extrusionOk="0">
                  <a:moveTo>
                    <a:pt x="372" y="1"/>
                  </a:moveTo>
                  <a:cubicBezTo>
                    <a:pt x="194" y="1"/>
                    <a:pt x="0" y="135"/>
                    <a:pt x="0" y="313"/>
                  </a:cubicBezTo>
                  <a:cubicBezTo>
                    <a:pt x="0" y="506"/>
                    <a:pt x="194" y="625"/>
                    <a:pt x="372" y="625"/>
                  </a:cubicBezTo>
                  <a:cubicBezTo>
                    <a:pt x="625" y="625"/>
                    <a:pt x="803" y="506"/>
                    <a:pt x="803" y="313"/>
                  </a:cubicBezTo>
                  <a:cubicBezTo>
                    <a:pt x="803" y="135"/>
                    <a:pt x="625" y="1"/>
                    <a:pt x="372" y="1"/>
                  </a:cubicBezTo>
                  <a:close/>
                </a:path>
              </a:pathLst>
            </a:custGeom>
            <a:solidFill>
              <a:srgbClr val="FCE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4"/>
          <p:cNvSpPr txBox="1">
            <a:spLocks noGrp="1"/>
          </p:cNvSpPr>
          <p:nvPr>
            <p:ph type="title"/>
          </p:nvPr>
        </p:nvSpPr>
        <p:spPr>
          <a:xfrm>
            <a:off x="3673350" y="356375"/>
            <a:ext cx="4093500" cy="95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000" b="1">
                <a:solidFill>
                  <a:srgbClr val="FFCE00"/>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28" name="Google Shape;328;p24"/>
          <p:cNvSpPr txBox="1">
            <a:spLocks noGrp="1"/>
          </p:cNvSpPr>
          <p:nvPr>
            <p:ph type="subTitle" idx="1"/>
          </p:nvPr>
        </p:nvSpPr>
        <p:spPr>
          <a:xfrm>
            <a:off x="4030050" y="1772125"/>
            <a:ext cx="3380100" cy="121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Didact Gothic"/>
              <a:buNone/>
              <a:defRPr sz="1600">
                <a:latin typeface="Didact Gothic"/>
                <a:ea typeface="Didact Gothic"/>
                <a:cs typeface="Didact Gothic"/>
                <a:sym typeface="Didact Gothic"/>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29" name="Google Shape;329;p24"/>
          <p:cNvSpPr txBox="1"/>
          <p:nvPr/>
        </p:nvSpPr>
        <p:spPr>
          <a:xfrm>
            <a:off x="4049850" y="3047008"/>
            <a:ext cx="3340500" cy="915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lang="en" sz="1100" b="1">
                <a:solidFill>
                  <a:schemeClr val="lt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100">
                <a:solidFill>
                  <a:schemeClr val="lt1"/>
                </a:solidFill>
                <a:latin typeface="Didact Gothic"/>
                <a:ea typeface="Didact Gothic"/>
                <a:cs typeface="Didact Gothic"/>
                <a:sym typeface="Didact Gothic"/>
              </a:rPr>
              <a:t>, including icons by </a:t>
            </a:r>
            <a:r>
              <a:rPr lang="en" sz="1100" b="1">
                <a:solidFill>
                  <a:schemeClr val="lt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100">
                <a:solidFill>
                  <a:schemeClr val="lt1"/>
                </a:solidFill>
                <a:latin typeface="Didact Gothic"/>
                <a:ea typeface="Didact Gothic"/>
                <a:cs typeface="Didact Gothic"/>
                <a:sym typeface="Didact Gothic"/>
              </a:rPr>
              <a:t>, infographics &amp; images by </a:t>
            </a:r>
            <a:r>
              <a:rPr lang="en" sz="1100" b="1">
                <a:solidFill>
                  <a:schemeClr val="lt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endParaRPr sz="1100" b="1">
              <a:solidFill>
                <a:schemeClr val="lt1"/>
              </a:solidFill>
              <a:latin typeface="Didact Gothic"/>
              <a:ea typeface="Didact Gothic"/>
              <a:cs typeface="Didact Gothic"/>
              <a:sym typeface="Didact Gothic"/>
            </a:endParaRPr>
          </a:p>
        </p:txBody>
      </p:sp>
      <p:grpSp>
        <p:nvGrpSpPr>
          <p:cNvPr id="330" name="Google Shape;330;p24"/>
          <p:cNvGrpSpPr/>
          <p:nvPr/>
        </p:nvGrpSpPr>
        <p:grpSpPr>
          <a:xfrm>
            <a:off x="10" y="-7153"/>
            <a:ext cx="3905070" cy="2480651"/>
            <a:chOff x="73" y="-50"/>
            <a:chExt cx="6214307" cy="2673691"/>
          </a:xfrm>
        </p:grpSpPr>
        <p:sp>
          <p:nvSpPr>
            <p:cNvPr id="331" name="Google Shape;331;p24"/>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24"/>
          <p:cNvSpPr/>
          <p:nvPr/>
        </p:nvSpPr>
        <p:spPr>
          <a:xfrm>
            <a:off x="7546934" y="-4768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334"/>
        <p:cNvGrpSpPr/>
        <p:nvPr/>
      </p:nvGrpSpPr>
      <p:grpSpPr>
        <a:xfrm>
          <a:off x="0" y="0"/>
          <a:ext cx="0" cy="0"/>
          <a:chOff x="0" y="0"/>
          <a:chExt cx="0" cy="0"/>
        </a:xfrm>
      </p:grpSpPr>
      <p:sp>
        <p:nvSpPr>
          <p:cNvPr id="335" name="Google Shape;335;p25"/>
          <p:cNvSpPr/>
          <p:nvPr/>
        </p:nvSpPr>
        <p:spPr>
          <a:xfrm flipH="1">
            <a:off x="1142803" y="3518825"/>
            <a:ext cx="12073947"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9450" y="3805350"/>
            <a:ext cx="9153095"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9448" y="4091992"/>
            <a:ext cx="9153095"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12">
    <p:spTree>
      <p:nvGrpSpPr>
        <p:cNvPr id="1" name="Shape 338"/>
        <p:cNvGrpSpPr/>
        <p:nvPr/>
      </p:nvGrpSpPr>
      <p:grpSpPr>
        <a:xfrm>
          <a:off x="0" y="0"/>
          <a:ext cx="0" cy="0"/>
          <a:chOff x="0" y="0"/>
          <a:chExt cx="0" cy="0"/>
        </a:xfrm>
      </p:grpSpPr>
      <p:sp>
        <p:nvSpPr>
          <p:cNvPr id="339" name="Google Shape;339;p26"/>
          <p:cNvSpPr/>
          <p:nvPr/>
        </p:nvSpPr>
        <p:spPr>
          <a:xfrm>
            <a:off x="-1819472" y="3480725"/>
            <a:ext cx="12073947"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9450" y="3805350"/>
            <a:ext cx="9153095"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9448" y="4091992"/>
            <a:ext cx="9153095"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CUSTOM_13">
    <p:spTree>
      <p:nvGrpSpPr>
        <p:cNvPr id="1" name="Shape 342"/>
        <p:cNvGrpSpPr/>
        <p:nvPr/>
      </p:nvGrpSpPr>
      <p:grpSpPr>
        <a:xfrm>
          <a:off x="0" y="0"/>
          <a:ext cx="0" cy="0"/>
          <a:chOff x="0" y="0"/>
          <a:chExt cx="0" cy="0"/>
        </a:xfrm>
      </p:grpSpPr>
      <p:grpSp>
        <p:nvGrpSpPr>
          <p:cNvPr id="343" name="Google Shape;343;p27"/>
          <p:cNvGrpSpPr/>
          <p:nvPr/>
        </p:nvGrpSpPr>
        <p:grpSpPr>
          <a:xfrm>
            <a:off x="10" y="-7153"/>
            <a:ext cx="3905070" cy="2480651"/>
            <a:chOff x="73" y="-50"/>
            <a:chExt cx="6214307" cy="2673691"/>
          </a:xfrm>
        </p:grpSpPr>
        <p:sp>
          <p:nvSpPr>
            <p:cNvPr id="344" name="Google Shape;344;p27"/>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27"/>
          <p:cNvGrpSpPr/>
          <p:nvPr/>
        </p:nvGrpSpPr>
        <p:grpSpPr>
          <a:xfrm flipH="1">
            <a:off x="5238760" y="-7153"/>
            <a:ext cx="3905070" cy="2480651"/>
            <a:chOff x="73" y="-50"/>
            <a:chExt cx="6214307" cy="2673691"/>
          </a:xfrm>
        </p:grpSpPr>
        <p:sp>
          <p:nvSpPr>
            <p:cNvPr id="347" name="Google Shape;347;p27"/>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7"/>
          <p:cNvSpPr/>
          <p:nvPr/>
        </p:nvSpPr>
        <p:spPr>
          <a:xfrm flipH="1">
            <a:off x="2863249" y="3389575"/>
            <a:ext cx="9143814" cy="4036157"/>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73" y="38053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75" y="40919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4">
  <p:cSld name="CUSTOM_14">
    <p:spTree>
      <p:nvGrpSpPr>
        <p:cNvPr id="1" name="Shape 352"/>
        <p:cNvGrpSpPr/>
        <p:nvPr/>
      </p:nvGrpSpPr>
      <p:grpSpPr>
        <a:xfrm>
          <a:off x="0" y="0"/>
          <a:ext cx="0" cy="0"/>
          <a:chOff x="0" y="0"/>
          <a:chExt cx="0" cy="0"/>
        </a:xfrm>
      </p:grpSpPr>
      <p:grpSp>
        <p:nvGrpSpPr>
          <p:cNvPr id="353" name="Google Shape;353;p28"/>
          <p:cNvGrpSpPr/>
          <p:nvPr/>
        </p:nvGrpSpPr>
        <p:grpSpPr>
          <a:xfrm flipH="1">
            <a:off x="2929698" y="0"/>
            <a:ext cx="6214307" cy="2673691"/>
            <a:chOff x="73" y="-50"/>
            <a:chExt cx="6214307" cy="2673691"/>
          </a:xfrm>
        </p:grpSpPr>
        <p:sp>
          <p:nvSpPr>
            <p:cNvPr id="354" name="Google Shape;354;p28"/>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28"/>
          <p:cNvSpPr/>
          <p:nvPr/>
        </p:nvSpPr>
        <p:spPr>
          <a:xfrm rot="10800000">
            <a:off x="9" y="344672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4902" y="405299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4900" y="433963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732600" y="1152475"/>
            <a:ext cx="76545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1" name="Google Shape;61;p4"/>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4"/>
          <p:cNvSpPr/>
          <p:nvPr/>
        </p:nvSpPr>
        <p:spPr>
          <a:xfrm flipH="1">
            <a:off x="0"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4"/>
          <p:cNvGrpSpPr/>
          <p:nvPr/>
        </p:nvGrpSpPr>
        <p:grpSpPr>
          <a:xfrm rot="10800000">
            <a:off x="2929698" y="2469800"/>
            <a:ext cx="6214307" cy="2673691"/>
            <a:chOff x="73" y="-50"/>
            <a:chExt cx="6214307" cy="2673691"/>
          </a:xfrm>
        </p:grpSpPr>
        <p:sp>
          <p:nvSpPr>
            <p:cNvPr id="64" name="Google Shape;64;p4"/>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4"/>
          <p:cNvSpPr/>
          <p:nvPr/>
        </p:nvSpPr>
        <p:spPr>
          <a:xfrm>
            <a:off x="7447250" y="-176803"/>
            <a:ext cx="1969436" cy="1456904"/>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flipH="1">
            <a:off x="73" y="46054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75" y="48539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5"/>
          <p:cNvSpPr txBox="1">
            <a:spLocks noGrp="1"/>
          </p:cNvSpPr>
          <p:nvPr>
            <p:ph type="ctrTitle"/>
          </p:nvPr>
        </p:nvSpPr>
        <p:spPr>
          <a:xfrm>
            <a:off x="968088" y="2406725"/>
            <a:ext cx="3165900" cy="462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CE00"/>
              </a:buClr>
              <a:buSzPts val="1800"/>
              <a:buNone/>
              <a:defRPr sz="2400" b="1">
                <a:solidFill>
                  <a:srgbClr val="FFCE00"/>
                </a:solidFill>
              </a:defRPr>
            </a:lvl1pPr>
            <a:lvl2pPr lvl="1" algn="ctr" rtl="0">
              <a:spcBef>
                <a:spcPts val="0"/>
              </a:spcBef>
              <a:spcAft>
                <a:spcPts val="0"/>
              </a:spcAft>
              <a:buClr>
                <a:srgbClr val="20124D"/>
              </a:buClr>
              <a:buSzPts val="1800"/>
              <a:buNone/>
              <a:defRPr sz="1800">
                <a:solidFill>
                  <a:srgbClr val="20124D"/>
                </a:solidFill>
              </a:defRPr>
            </a:lvl2pPr>
            <a:lvl3pPr lvl="2" algn="ctr" rtl="0">
              <a:spcBef>
                <a:spcPts val="0"/>
              </a:spcBef>
              <a:spcAft>
                <a:spcPts val="0"/>
              </a:spcAft>
              <a:buClr>
                <a:srgbClr val="20124D"/>
              </a:buClr>
              <a:buSzPts val="1800"/>
              <a:buNone/>
              <a:defRPr sz="1800">
                <a:solidFill>
                  <a:srgbClr val="20124D"/>
                </a:solidFill>
              </a:defRPr>
            </a:lvl3pPr>
            <a:lvl4pPr lvl="3" algn="ctr" rtl="0">
              <a:spcBef>
                <a:spcPts val="0"/>
              </a:spcBef>
              <a:spcAft>
                <a:spcPts val="0"/>
              </a:spcAft>
              <a:buClr>
                <a:srgbClr val="20124D"/>
              </a:buClr>
              <a:buSzPts val="1800"/>
              <a:buNone/>
              <a:defRPr sz="1800">
                <a:solidFill>
                  <a:srgbClr val="20124D"/>
                </a:solidFill>
              </a:defRPr>
            </a:lvl4pPr>
            <a:lvl5pPr lvl="4" algn="ctr" rtl="0">
              <a:spcBef>
                <a:spcPts val="0"/>
              </a:spcBef>
              <a:spcAft>
                <a:spcPts val="0"/>
              </a:spcAft>
              <a:buClr>
                <a:srgbClr val="20124D"/>
              </a:buClr>
              <a:buSzPts val="1800"/>
              <a:buNone/>
              <a:defRPr sz="1800">
                <a:solidFill>
                  <a:srgbClr val="20124D"/>
                </a:solidFill>
              </a:defRPr>
            </a:lvl5pPr>
            <a:lvl6pPr lvl="5" algn="ctr" rtl="0">
              <a:spcBef>
                <a:spcPts val="0"/>
              </a:spcBef>
              <a:spcAft>
                <a:spcPts val="0"/>
              </a:spcAft>
              <a:buClr>
                <a:srgbClr val="20124D"/>
              </a:buClr>
              <a:buSzPts val="1800"/>
              <a:buNone/>
              <a:defRPr sz="1800">
                <a:solidFill>
                  <a:srgbClr val="20124D"/>
                </a:solidFill>
              </a:defRPr>
            </a:lvl6pPr>
            <a:lvl7pPr lvl="6" algn="ctr" rtl="0">
              <a:spcBef>
                <a:spcPts val="0"/>
              </a:spcBef>
              <a:spcAft>
                <a:spcPts val="0"/>
              </a:spcAft>
              <a:buClr>
                <a:srgbClr val="20124D"/>
              </a:buClr>
              <a:buSzPts val="1800"/>
              <a:buNone/>
              <a:defRPr sz="1800">
                <a:solidFill>
                  <a:srgbClr val="20124D"/>
                </a:solidFill>
              </a:defRPr>
            </a:lvl7pPr>
            <a:lvl8pPr lvl="7" algn="ctr" rtl="0">
              <a:spcBef>
                <a:spcPts val="0"/>
              </a:spcBef>
              <a:spcAft>
                <a:spcPts val="0"/>
              </a:spcAft>
              <a:buClr>
                <a:srgbClr val="20124D"/>
              </a:buClr>
              <a:buSzPts val="1800"/>
              <a:buNone/>
              <a:defRPr sz="1800">
                <a:solidFill>
                  <a:srgbClr val="20124D"/>
                </a:solidFill>
              </a:defRPr>
            </a:lvl8pPr>
            <a:lvl9pPr lvl="8" algn="ctr" rtl="0">
              <a:spcBef>
                <a:spcPts val="0"/>
              </a:spcBef>
              <a:spcAft>
                <a:spcPts val="0"/>
              </a:spcAft>
              <a:buClr>
                <a:srgbClr val="20124D"/>
              </a:buClr>
              <a:buSzPts val="1800"/>
              <a:buNone/>
              <a:defRPr sz="1800">
                <a:solidFill>
                  <a:srgbClr val="20124D"/>
                </a:solidFill>
              </a:defRPr>
            </a:lvl9pPr>
          </a:lstStyle>
          <a:p>
            <a:endParaRPr/>
          </a:p>
        </p:txBody>
      </p:sp>
      <p:sp>
        <p:nvSpPr>
          <p:cNvPr id="71" name="Google Shape;71;p5"/>
          <p:cNvSpPr txBox="1">
            <a:spLocks noGrp="1"/>
          </p:cNvSpPr>
          <p:nvPr>
            <p:ph type="subTitle" idx="1"/>
          </p:nvPr>
        </p:nvSpPr>
        <p:spPr>
          <a:xfrm>
            <a:off x="968088" y="2869375"/>
            <a:ext cx="3165900" cy="77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Didact Gothic"/>
              <a:buNone/>
              <a:defRPr>
                <a:latin typeface="Didact Gothic"/>
                <a:ea typeface="Didact Gothic"/>
                <a:cs typeface="Didact Gothic"/>
                <a:sym typeface="Didact Gothic"/>
              </a:defRPr>
            </a:lvl1pPr>
            <a:lvl2pPr lvl="1" algn="ctr" rtl="0">
              <a:lnSpc>
                <a:spcPct val="100000"/>
              </a:lnSpc>
              <a:spcBef>
                <a:spcPts val="1600"/>
              </a:spcBef>
              <a:spcAft>
                <a:spcPts val="0"/>
              </a:spcAft>
              <a:buSzPts val="1800"/>
              <a:buFont typeface="Didact Gothic"/>
              <a:buNone/>
              <a:defRPr sz="1800">
                <a:latin typeface="Didact Gothic"/>
                <a:ea typeface="Didact Gothic"/>
                <a:cs typeface="Didact Gothic"/>
                <a:sym typeface="Didact Gothic"/>
              </a:defRPr>
            </a:lvl2pPr>
            <a:lvl3pPr lvl="2"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3pPr>
            <a:lvl4pPr lvl="3"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4pPr>
            <a:lvl5pPr lvl="4"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5pPr>
            <a:lvl6pPr lvl="5"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6pPr>
            <a:lvl7pPr lvl="6"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7pPr>
            <a:lvl8pPr lvl="7"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8pPr>
            <a:lvl9pPr lvl="8"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9pPr>
          </a:lstStyle>
          <a:p>
            <a:endParaRPr/>
          </a:p>
        </p:txBody>
      </p:sp>
      <p:sp>
        <p:nvSpPr>
          <p:cNvPr id="72" name="Google Shape;72;p5"/>
          <p:cNvSpPr txBox="1">
            <a:spLocks noGrp="1"/>
          </p:cNvSpPr>
          <p:nvPr>
            <p:ph type="ctrTitle" idx="2"/>
          </p:nvPr>
        </p:nvSpPr>
        <p:spPr>
          <a:xfrm>
            <a:off x="5010013" y="1797125"/>
            <a:ext cx="3165900" cy="462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FCE00"/>
              </a:buClr>
              <a:buSzPts val="1800"/>
              <a:buNone/>
              <a:defRPr sz="2400" b="1">
                <a:solidFill>
                  <a:srgbClr val="FFCE00"/>
                </a:solidFill>
              </a:defRPr>
            </a:lvl1pPr>
            <a:lvl2pPr lvl="1" algn="ctr" rtl="0">
              <a:spcBef>
                <a:spcPts val="0"/>
              </a:spcBef>
              <a:spcAft>
                <a:spcPts val="0"/>
              </a:spcAft>
              <a:buClr>
                <a:srgbClr val="20124D"/>
              </a:buClr>
              <a:buSzPts val="1800"/>
              <a:buNone/>
              <a:defRPr sz="1800">
                <a:solidFill>
                  <a:srgbClr val="20124D"/>
                </a:solidFill>
              </a:defRPr>
            </a:lvl2pPr>
            <a:lvl3pPr lvl="2" algn="ctr" rtl="0">
              <a:spcBef>
                <a:spcPts val="0"/>
              </a:spcBef>
              <a:spcAft>
                <a:spcPts val="0"/>
              </a:spcAft>
              <a:buClr>
                <a:srgbClr val="20124D"/>
              </a:buClr>
              <a:buSzPts val="1800"/>
              <a:buNone/>
              <a:defRPr sz="1800">
                <a:solidFill>
                  <a:srgbClr val="20124D"/>
                </a:solidFill>
              </a:defRPr>
            </a:lvl3pPr>
            <a:lvl4pPr lvl="3" algn="ctr" rtl="0">
              <a:spcBef>
                <a:spcPts val="0"/>
              </a:spcBef>
              <a:spcAft>
                <a:spcPts val="0"/>
              </a:spcAft>
              <a:buClr>
                <a:srgbClr val="20124D"/>
              </a:buClr>
              <a:buSzPts val="1800"/>
              <a:buNone/>
              <a:defRPr sz="1800">
                <a:solidFill>
                  <a:srgbClr val="20124D"/>
                </a:solidFill>
              </a:defRPr>
            </a:lvl4pPr>
            <a:lvl5pPr lvl="4" algn="ctr" rtl="0">
              <a:spcBef>
                <a:spcPts val="0"/>
              </a:spcBef>
              <a:spcAft>
                <a:spcPts val="0"/>
              </a:spcAft>
              <a:buClr>
                <a:srgbClr val="20124D"/>
              </a:buClr>
              <a:buSzPts val="1800"/>
              <a:buNone/>
              <a:defRPr sz="1800">
                <a:solidFill>
                  <a:srgbClr val="20124D"/>
                </a:solidFill>
              </a:defRPr>
            </a:lvl5pPr>
            <a:lvl6pPr lvl="5" algn="ctr" rtl="0">
              <a:spcBef>
                <a:spcPts val="0"/>
              </a:spcBef>
              <a:spcAft>
                <a:spcPts val="0"/>
              </a:spcAft>
              <a:buClr>
                <a:srgbClr val="20124D"/>
              </a:buClr>
              <a:buSzPts val="1800"/>
              <a:buNone/>
              <a:defRPr sz="1800">
                <a:solidFill>
                  <a:srgbClr val="20124D"/>
                </a:solidFill>
              </a:defRPr>
            </a:lvl6pPr>
            <a:lvl7pPr lvl="6" algn="ctr" rtl="0">
              <a:spcBef>
                <a:spcPts val="0"/>
              </a:spcBef>
              <a:spcAft>
                <a:spcPts val="0"/>
              </a:spcAft>
              <a:buClr>
                <a:srgbClr val="20124D"/>
              </a:buClr>
              <a:buSzPts val="1800"/>
              <a:buNone/>
              <a:defRPr sz="1800">
                <a:solidFill>
                  <a:srgbClr val="20124D"/>
                </a:solidFill>
              </a:defRPr>
            </a:lvl7pPr>
            <a:lvl8pPr lvl="7" algn="ctr" rtl="0">
              <a:spcBef>
                <a:spcPts val="0"/>
              </a:spcBef>
              <a:spcAft>
                <a:spcPts val="0"/>
              </a:spcAft>
              <a:buClr>
                <a:srgbClr val="20124D"/>
              </a:buClr>
              <a:buSzPts val="1800"/>
              <a:buNone/>
              <a:defRPr sz="1800">
                <a:solidFill>
                  <a:srgbClr val="20124D"/>
                </a:solidFill>
              </a:defRPr>
            </a:lvl8pPr>
            <a:lvl9pPr lvl="8" algn="ctr" rtl="0">
              <a:spcBef>
                <a:spcPts val="0"/>
              </a:spcBef>
              <a:spcAft>
                <a:spcPts val="0"/>
              </a:spcAft>
              <a:buClr>
                <a:srgbClr val="20124D"/>
              </a:buClr>
              <a:buSzPts val="1800"/>
              <a:buNone/>
              <a:defRPr sz="1800">
                <a:solidFill>
                  <a:srgbClr val="20124D"/>
                </a:solidFill>
              </a:defRPr>
            </a:lvl9pPr>
          </a:lstStyle>
          <a:p>
            <a:endParaRPr/>
          </a:p>
        </p:txBody>
      </p:sp>
      <p:sp>
        <p:nvSpPr>
          <p:cNvPr id="73" name="Google Shape;73;p5"/>
          <p:cNvSpPr txBox="1">
            <a:spLocks noGrp="1"/>
          </p:cNvSpPr>
          <p:nvPr>
            <p:ph type="subTitle" idx="3"/>
          </p:nvPr>
        </p:nvSpPr>
        <p:spPr>
          <a:xfrm>
            <a:off x="5010013" y="2259775"/>
            <a:ext cx="3165900" cy="77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Didact Gothic"/>
              <a:buNone/>
              <a:defRPr>
                <a:latin typeface="Didact Gothic"/>
                <a:ea typeface="Didact Gothic"/>
                <a:cs typeface="Didact Gothic"/>
                <a:sym typeface="Didact Gothic"/>
              </a:defRPr>
            </a:lvl1pPr>
            <a:lvl2pPr lvl="1"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2pPr>
            <a:lvl3pPr lvl="2"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3pPr>
            <a:lvl4pPr lvl="3"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4pPr>
            <a:lvl5pPr lvl="4"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5pPr>
            <a:lvl6pPr lvl="5"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6pPr>
            <a:lvl7pPr lvl="6"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7pPr>
            <a:lvl8pPr lvl="7"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8pPr>
            <a:lvl9pPr lvl="8" algn="ctr" rtl="0">
              <a:lnSpc>
                <a:spcPct val="100000"/>
              </a:lnSpc>
              <a:spcBef>
                <a:spcPts val="0"/>
              </a:spcBef>
              <a:spcAft>
                <a:spcPts val="0"/>
              </a:spcAft>
              <a:buSzPts val="1800"/>
              <a:buFont typeface="Didact Gothic"/>
              <a:buNone/>
              <a:defRPr sz="1800">
                <a:latin typeface="Didact Gothic"/>
                <a:ea typeface="Didact Gothic"/>
                <a:cs typeface="Didact Gothic"/>
                <a:sym typeface="Didact Gothic"/>
              </a:defRPr>
            </a:lvl9pPr>
          </a:lstStyle>
          <a:p>
            <a:endParaRPr/>
          </a:p>
        </p:txBody>
      </p:sp>
      <p:sp>
        <p:nvSpPr>
          <p:cNvPr id="74" name="Google Shape;74;p5"/>
          <p:cNvSpPr txBox="1">
            <a:spLocks noGrp="1"/>
          </p:cNvSpPr>
          <p:nvPr>
            <p:ph type="title" idx="4"/>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5"/>
          <p:cNvSpPr/>
          <p:nvPr/>
        </p:nvSpPr>
        <p:spPr>
          <a:xfrm>
            <a:off x="10047" y="3918875"/>
            <a:ext cx="9143814" cy="1681825"/>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flipH="1">
            <a:off x="75" y="39395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921"/>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5"/>
          <p:cNvGrpSpPr/>
          <p:nvPr/>
        </p:nvGrpSpPr>
        <p:grpSpPr>
          <a:xfrm>
            <a:off x="0" y="-50"/>
            <a:ext cx="6214307" cy="2673691"/>
            <a:chOff x="73" y="-50"/>
            <a:chExt cx="6214307" cy="2673691"/>
          </a:xfrm>
        </p:grpSpPr>
        <p:sp>
          <p:nvSpPr>
            <p:cNvPr id="78" name="Google Shape;78;p5"/>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5"/>
          <p:cNvSpPr/>
          <p:nvPr/>
        </p:nvSpPr>
        <p:spPr>
          <a:xfrm>
            <a:off x="6855329"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6"/>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3" name="Google Shape;83;p6"/>
          <p:cNvGrpSpPr/>
          <p:nvPr/>
        </p:nvGrpSpPr>
        <p:grpSpPr>
          <a:xfrm flipH="1">
            <a:off x="2933773" y="-50"/>
            <a:ext cx="6214307" cy="2673691"/>
            <a:chOff x="73" y="-50"/>
            <a:chExt cx="6214307" cy="2673691"/>
          </a:xfrm>
        </p:grpSpPr>
        <p:sp>
          <p:nvSpPr>
            <p:cNvPr id="84" name="Google Shape;84;p6"/>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6"/>
          <p:cNvSpPr/>
          <p:nvPr/>
        </p:nvSpPr>
        <p:spPr>
          <a:xfrm flipH="1">
            <a:off x="0" y="-19675"/>
            <a:ext cx="2292750" cy="1696775"/>
          </a:xfrm>
          <a:custGeom>
            <a:avLst/>
            <a:gdLst/>
            <a:ahLst/>
            <a:cxnLst/>
            <a:rect l="l" t="t" r="r" b="b"/>
            <a:pathLst>
              <a:path w="91710" h="67871" extrusionOk="0">
                <a:moveTo>
                  <a:pt x="57216" y="0"/>
                </a:moveTo>
                <a:cubicBezTo>
                  <a:pt x="52193" y="11027"/>
                  <a:pt x="45640" y="21608"/>
                  <a:pt x="37837" y="31520"/>
                </a:cubicBezTo>
                <a:cubicBezTo>
                  <a:pt x="27494" y="44583"/>
                  <a:pt x="14803" y="56472"/>
                  <a:pt x="1" y="66325"/>
                </a:cubicBezTo>
                <a:cubicBezTo>
                  <a:pt x="6867" y="66994"/>
                  <a:pt x="13807" y="67365"/>
                  <a:pt x="20673" y="67677"/>
                </a:cubicBezTo>
                <a:cubicBezTo>
                  <a:pt x="24091" y="67811"/>
                  <a:pt x="27494" y="67871"/>
                  <a:pt x="30897" y="67871"/>
                </a:cubicBezTo>
                <a:cubicBezTo>
                  <a:pt x="48731" y="67871"/>
                  <a:pt x="66445" y="66013"/>
                  <a:pt x="83714" y="62298"/>
                </a:cubicBezTo>
                <a:cubicBezTo>
                  <a:pt x="86374" y="61733"/>
                  <a:pt x="89034" y="61124"/>
                  <a:pt x="91709" y="60500"/>
                </a:cubicBezTo>
                <a:lnTo>
                  <a:pt x="91709" y="0"/>
                </a:ln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609525" y="4662600"/>
            <a:ext cx="9753544"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75" y="4625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rgbClr val="99909D"/>
            </a:gs>
            <a:gs pos="100000">
              <a:srgbClr val="495887"/>
            </a:gs>
          </a:gsLst>
          <a:lin ang="5400012" scaled="0"/>
        </a:gradFill>
        <a:effectLst/>
      </p:bgPr>
    </p:bg>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3906053" y="619125"/>
            <a:ext cx="4071000" cy="103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b="1"/>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7"/>
          <p:cNvSpPr txBox="1">
            <a:spLocks noGrp="1"/>
          </p:cNvSpPr>
          <p:nvPr>
            <p:ph type="subTitle" idx="1"/>
          </p:nvPr>
        </p:nvSpPr>
        <p:spPr>
          <a:xfrm>
            <a:off x="4838525" y="1809750"/>
            <a:ext cx="3138900" cy="187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92" name="Google Shape;92;p7"/>
          <p:cNvSpPr/>
          <p:nvPr/>
        </p:nvSpPr>
        <p:spPr>
          <a:xfrm flipH="1">
            <a:off x="-1755563" y="2269850"/>
            <a:ext cx="9535069" cy="6121411"/>
          </a:xfrm>
          <a:custGeom>
            <a:avLst/>
            <a:gdLst/>
            <a:ahLst/>
            <a:cxnLst/>
            <a:rect l="l" t="t" r="r" b="b"/>
            <a:pathLst>
              <a:path w="285588" h="148867" extrusionOk="0">
                <a:moveTo>
                  <a:pt x="233938" y="0"/>
                </a:moveTo>
                <a:cubicBezTo>
                  <a:pt x="233896" y="0"/>
                  <a:pt x="233853" y="1"/>
                  <a:pt x="233811" y="3"/>
                </a:cubicBezTo>
                <a:cubicBezTo>
                  <a:pt x="231522" y="196"/>
                  <a:pt x="230779" y="2663"/>
                  <a:pt x="229115" y="3971"/>
                </a:cubicBezTo>
                <a:cubicBezTo>
                  <a:pt x="226380" y="6200"/>
                  <a:pt x="221491" y="4952"/>
                  <a:pt x="218266" y="6690"/>
                </a:cubicBezTo>
                <a:cubicBezTo>
                  <a:pt x="215799" y="7924"/>
                  <a:pt x="214997" y="10465"/>
                  <a:pt x="213689" y="12516"/>
                </a:cubicBezTo>
                <a:cubicBezTo>
                  <a:pt x="209483" y="18951"/>
                  <a:pt x="204401" y="24955"/>
                  <a:pt x="199021" y="30721"/>
                </a:cubicBezTo>
                <a:cubicBezTo>
                  <a:pt x="193507" y="36665"/>
                  <a:pt x="187504" y="42104"/>
                  <a:pt x="181990" y="48049"/>
                </a:cubicBezTo>
                <a:cubicBezTo>
                  <a:pt x="181619" y="48495"/>
                  <a:pt x="181188" y="48926"/>
                  <a:pt x="180623" y="49297"/>
                </a:cubicBezTo>
                <a:cubicBezTo>
                  <a:pt x="178825" y="50352"/>
                  <a:pt x="176967" y="50352"/>
                  <a:pt x="175243" y="51705"/>
                </a:cubicBezTo>
                <a:cubicBezTo>
                  <a:pt x="173564" y="53131"/>
                  <a:pt x="172642" y="55048"/>
                  <a:pt x="171156" y="56594"/>
                </a:cubicBezTo>
                <a:cubicBezTo>
                  <a:pt x="168422" y="59388"/>
                  <a:pt x="164469" y="61127"/>
                  <a:pt x="161868" y="64024"/>
                </a:cubicBezTo>
                <a:cubicBezTo>
                  <a:pt x="161303" y="64708"/>
                  <a:pt x="160754" y="65451"/>
                  <a:pt x="160070" y="66016"/>
                </a:cubicBezTo>
                <a:cubicBezTo>
                  <a:pt x="159134" y="66759"/>
                  <a:pt x="157900" y="67190"/>
                  <a:pt x="156667" y="67680"/>
                </a:cubicBezTo>
                <a:cubicBezTo>
                  <a:pt x="141122" y="73625"/>
                  <a:pt x="129174" y="85276"/>
                  <a:pt x="113198" y="90908"/>
                </a:cubicBezTo>
                <a:cubicBezTo>
                  <a:pt x="112143" y="91280"/>
                  <a:pt x="110716" y="91651"/>
                  <a:pt x="109661" y="91889"/>
                </a:cubicBezTo>
                <a:cubicBezTo>
                  <a:pt x="99318" y="94624"/>
                  <a:pt x="88172" y="94311"/>
                  <a:pt x="77457" y="94371"/>
                </a:cubicBezTo>
                <a:cubicBezTo>
                  <a:pt x="67307" y="94430"/>
                  <a:pt x="57216" y="94936"/>
                  <a:pt x="47066" y="95114"/>
                </a:cubicBezTo>
                <a:cubicBezTo>
                  <a:pt x="31893" y="95426"/>
                  <a:pt x="16660" y="95604"/>
                  <a:pt x="1487" y="95679"/>
                </a:cubicBezTo>
                <a:cubicBezTo>
                  <a:pt x="1427" y="95679"/>
                  <a:pt x="1" y="95738"/>
                  <a:pt x="1" y="95738"/>
                </a:cubicBezTo>
                <a:lnTo>
                  <a:pt x="1" y="148867"/>
                </a:lnTo>
                <a:lnTo>
                  <a:pt x="285587" y="148867"/>
                </a:lnTo>
                <a:lnTo>
                  <a:pt x="285587" y="41361"/>
                </a:lnTo>
                <a:cubicBezTo>
                  <a:pt x="285587" y="41361"/>
                  <a:pt x="284398" y="41302"/>
                  <a:pt x="283046" y="41183"/>
                </a:cubicBezTo>
                <a:cubicBezTo>
                  <a:pt x="271469" y="39949"/>
                  <a:pt x="264707" y="30349"/>
                  <a:pt x="258584" y="23156"/>
                </a:cubicBezTo>
                <a:cubicBezTo>
                  <a:pt x="256786" y="21120"/>
                  <a:pt x="255419" y="18460"/>
                  <a:pt x="253383" y="16662"/>
                </a:cubicBezTo>
                <a:cubicBezTo>
                  <a:pt x="251466" y="14923"/>
                  <a:pt x="249475" y="14061"/>
                  <a:pt x="247929" y="11892"/>
                </a:cubicBezTo>
                <a:cubicBezTo>
                  <a:pt x="245269" y="8176"/>
                  <a:pt x="240929" y="5085"/>
                  <a:pt x="237526" y="1860"/>
                </a:cubicBezTo>
                <a:cubicBezTo>
                  <a:pt x="236573" y="965"/>
                  <a:pt x="235368" y="0"/>
                  <a:pt x="233938" y="0"/>
                </a:cubicBezTo>
                <a:close/>
              </a:path>
            </a:pathLst>
          </a:custGeom>
          <a:gradFill>
            <a:gsLst>
              <a:gs pos="0">
                <a:srgbClr val="F5C8ED">
                  <a:alpha val="85490"/>
                </a:srgbClr>
              </a:gs>
              <a:gs pos="100000">
                <a:srgbClr val="9393F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73" y="42244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75" y="4244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
        <p:cNvGrpSpPr/>
        <p:nvPr/>
      </p:nvGrpSpPr>
      <p:grpSpPr>
        <a:xfrm>
          <a:off x="0" y="0"/>
          <a:ext cx="0" cy="0"/>
          <a:chOff x="0" y="0"/>
          <a:chExt cx="0" cy="0"/>
        </a:xfrm>
      </p:grpSpPr>
      <p:sp>
        <p:nvSpPr>
          <p:cNvPr id="96" name="Google Shape;96;p8"/>
          <p:cNvSpPr/>
          <p:nvPr/>
        </p:nvSpPr>
        <p:spPr>
          <a:xfrm>
            <a:off x="457875" y="3168150"/>
            <a:ext cx="1449000" cy="1449000"/>
          </a:xfrm>
          <a:prstGeom prst="ellipse">
            <a:avLst/>
          </a:prstGeom>
          <a:gradFill>
            <a:gsLst>
              <a:gs pos="0">
                <a:srgbClr val="FFFFFF">
                  <a:alpha val="55290"/>
                </a:srgbClr>
              </a:gs>
              <a:gs pos="100000">
                <a:srgbClr val="FFE55C">
                  <a:alpha val="5529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7" name="Google Shape;97;p8"/>
          <p:cNvSpPr txBox="1">
            <a:spLocks noGrp="1"/>
          </p:cNvSpPr>
          <p:nvPr>
            <p:ph type="title"/>
          </p:nvPr>
        </p:nvSpPr>
        <p:spPr>
          <a:xfrm>
            <a:off x="2341950" y="450150"/>
            <a:ext cx="4460100" cy="409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98" name="Google Shape;98;p8"/>
          <p:cNvGrpSpPr/>
          <p:nvPr/>
        </p:nvGrpSpPr>
        <p:grpSpPr>
          <a:xfrm>
            <a:off x="73" y="-50"/>
            <a:ext cx="6214307" cy="2673691"/>
            <a:chOff x="73" y="-50"/>
            <a:chExt cx="6214307" cy="2673691"/>
          </a:xfrm>
        </p:grpSpPr>
        <p:sp>
          <p:nvSpPr>
            <p:cNvPr id="99" name="Google Shape;99;p8"/>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8"/>
          <p:cNvGrpSpPr/>
          <p:nvPr/>
        </p:nvGrpSpPr>
        <p:grpSpPr>
          <a:xfrm rot="10800000">
            <a:off x="3514459" y="2721376"/>
            <a:ext cx="5629540" cy="2422097"/>
            <a:chOff x="73" y="-50"/>
            <a:chExt cx="6214307" cy="2673691"/>
          </a:xfrm>
        </p:grpSpPr>
        <p:sp>
          <p:nvSpPr>
            <p:cNvPr id="102" name="Google Shape;102;p8"/>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8"/>
          <p:cNvGrpSpPr/>
          <p:nvPr/>
        </p:nvGrpSpPr>
        <p:grpSpPr>
          <a:xfrm flipH="1">
            <a:off x="4581456" y="-50"/>
            <a:ext cx="4562544" cy="1963024"/>
            <a:chOff x="73" y="-50"/>
            <a:chExt cx="6214307" cy="2673691"/>
          </a:xfrm>
        </p:grpSpPr>
        <p:sp>
          <p:nvSpPr>
            <p:cNvPr id="105" name="Google Shape;105;p8"/>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8"/>
          <p:cNvSpPr/>
          <p:nvPr/>
        </p:nvSpPr>
        <p:spPr>
          <a:xfrm>
            <a:off x="73" y="35386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75" y="37871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9"/>
        <p:cNvGrpSpPr/>
        <p:nvPr/>
      </p:nvGrpSpPr>
      <p:grpSpPr>
        <a:xfrm>
          <a:off x="0" y="0"/>
          <a:ext cx="0" cy="0"/>
          <a:chOff x="0" y="0"/>
          <a:chExt cx="0" cy="0"/>
        </a:xfrm>
      </p:grpSpPr>
      <p:sp>
        <p:nvSpPr>
          <p:cNvPr id="110" name="Google Shape;110;p9"/>
          <p:cNvSpPr txBox="1">
            <a:spLocks noGrp="1"/>
          </p:cNvSpPr>
          <p:nvPr>
            <p:ph type="subTitle" idx="1"/>
          </p:nvPr>
        </p:nvSpPr>
        <p:spPr>
          <a:xfrm>
            <a:off x="4385187" y="1208600"/>
            <a:ext cx="4045200" cy="47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1800"/>
              <a:buFont typeface="Varela Round"/>
              <a:buNone/>
              <a:defRPr b="1">
                <a:solidFill>
                  <a:schemeClr val="accent4"/>
                </a:solidFill>
                <a:latin typeface="Varela Round"/>
                <a:ea typeface="Varela Round"/>
                <a:cs typeface="Varela Round"/>
                <a:sym typeface="Varela Roun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111" name="Google Shape;111;p9"/>
          <p:cNvSpPr txBox="1">
            <a:spLocks noGrp="1"/>
          </p:cNvSpPr>
          <p:nvPr>
            <p:ph type="body" idx="2"/>
          </p:nvPr>
        </p:nvSpPr>
        <p:spPr>
          <a:xfrm>
            <a:off x="4385187" y="1661850"/>
            <a:ext cx="4045200" cy="2805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12" name="Google Shape;112;p9"/>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CE00"/>
              </a:buClr>
              <a:buSzPts val="2800"/>
              <a:buNone/>
              <a:defRPr sz="3000" b="1">
                <a:solidFill>
                  <a:srgbClr val="FFCE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9"/>
          <p:cNvSpPr/>
          <p:nvPr/>
        </p:nvSpPr>
        <p:spPr>
          <a:xfrm flipH="1">
            <a:off x="75" y="4605442"/>
            <a:ext cx="9153809" cy="1590028"/>
          </a:xfrm>
          <a:custGeom>
            <a:avLst/>
            <a:gdLst/>
            <a:ahLst/>
            <a:cxnLst/>
            <a:rect l="l" t="t" r="r" b="b"/>
            <a:pathLst>
              <a:path w="285588" h="49607" extrusionOk="0">
                <a:moveTo>
                  <a:pt x="285587" y="0"/>
                </a:moveTo>
                <a:cubicBezTo>
                  <a:pt x="285587" y="0"/>
                  <a:pt x="267813" y="1858"/>
                  <a:pt x="263964" y="5142"/>
                </a:cubicBezTo>
                <a:cubicBezTo>
                  <a:pt x="253561" y="7119"/>
                  <a:pt x="249044" y="9794"/>
                  <a:pt x="246874" y="10462"/>
                </a:cubicBezTo>
                <a:cubicBezTo>
                  <a:pt x="245376" y="11012"/>
                  <a:pt x="241696" y="11219"/>
                  <a:pt x="239372" y="11219"/>
                </a:cubicBezTo>
                <a:cubicBezTo>
                  <a:pt x="238237" y="11219"/>
                  <a:pt x="237426" y="11169"/>
                  <a:pt x="237348" y="11087"/>
                </a:cubicBezTo>
                <a:cubicBezTo>
                  <a:pt x="236957" y="10780"/>
                  <a:pt x="235752" y="10664"/>
                  <a:pt x="234161" y="10664"/>
                </a:cubicBezTo>
                <a:cubicBezTo>
                  <a:pt x="230969" y="10664"/>
                  <a:pt x="226225" y="11131"/>
                  <a:pt x="223408" y="11458"/>
                </a:cubicBezTo>
                <a:cubicBezTo>
                  <a:pt x="223036" y="11504"/>
                  <a:pt x="222639" y="11524"/>
                  <a:pt x="222222" y="11524"/>
                </a:cubicBezTo>
                <a:cubicBezTo>
                  <a:pt x="220198" y="11524"/>
                  <a:pt x="217706" y="11071"/>
                  <a:pt x="215343" y="11071"/>
                </a:cubicBezTo>
                <a:cubicBezTo>
                  <a:pt x="213664" y="11071"/>
                  <a:pt x="212050" y="11300"/>
                  <a:pt x="210717" y="12082"/>
                </a:cubicBezTo>
                <a:cubicBezTo>
                  <a:pt x="208375" y="13398"/>
                  <a:pt x="206258" y="16667"/>
                  <a:pt x="203122" y="16667"/>
                </a:cubicBezTo>
                <a:cubicBezTo>
                  <a:pt x="203034" y="16667"/>
                  <a:pt x="202945" y="16665"/>
                  <a:pt x="202855" y="16659"/>
                </a:cubicBezTo>
                <a:cubicBezTo>
                  <a:pt x="202775" y="16653"/>
                  <a:pt x="202693" y="16650"/>
                  <a:pt x="202609" y="16650"/>
                </a:cubicBezTo>
                <a:cubicBezTo>
                  <a:pt x="200582" y="16650"/>
                  <a:pt x="197184" y="18451"/>
                  <a:pt x="195016" y="18451"/>
                </a:cubicBezTo>
                <a:cubicBezTo>
                  <a:pt x="194808" y="18451"/>
                  <a:pt x="194612" y="18435"/>
                  <a:pt x="194429" y="18398"/>
                </a:cubicBezTo>
                <a:cubicBezTo>
                  <a:pt x="190543" y="17577"/>
                  <a:pt x="189349" y="17125"/>
                  <a:pt x="187686" y="17125"/>
                </a:cubicBezTo>
                <a:cubicBezTo>
                  <a:pt x="186462" y="17125"/>
                  <a:pt x="184984" y="17370"/>
                  <a:pt x="181990" y="17893"/>
                </a:cubicBezTo>
                <a:cubicBezTo>
                  <a:pt x="181706" y="17943"/>
                  <a:pt x="181387" y="17965"/>
                  <a:pt x="181038" y="17965"/>
                </a:cubicBezTo>
                <a:cubicBezTo>
                  <a:pt x="178004" y="17965"/>
                  <a:pt x="172765" y="16275"/>
                  <a:pt x="169529" y="16275"/>
                </a:cubicBezTo>
                <a:cubicBezTo>
                  <a:pt x="168915" y="16275"/>
                  <a:pt x="168373" y="16336"/>
                  <a:pt x="167931" y="16481"/>
                </a:cubicBezTo>
                <a:cubicBezTo>
                  <a:pt x="165955" y="17150"/>
                  <a:pt x="163904" y="17967"/>
                  <a:pt x="162299" y="19082"/>
                </a:cubicBezTo>
                <a:cubicBezTo>
                  <a:pt x="158212" y="21920"/>
                  <a:pt x="153873" y="22723"/>
                  <a:pt x="148731" y="22797"/>
                </a:cubicBezTo>
                <a:cubicBezTo>
                  <a:pt x="145209" y="22797"/>
                  <a:pt x="136530" y="27865"/>
                  <a:pt x="133558" y="28058"/>
                </a:cubicBezTo>
                <a:cubicBezTo>
                  <a:pt x="133466" y="28062"/>
                  <a:pt x="133372" y="28064"/>
                  <a:pt x="133276" y="28064"/>
                </a:cubicBezTo>
                <a:cubicBezTo>
                  <a:pt x="130455" y="28064"/>
                  <a:pt x="125740" y="26426"/>
                  <a:pt x="123095" y="26067"/>
                </a:cubicBezTo>
                <a:cubicBezTo>
                  <a:pt x="115174" y="25026"/>
                  <a:pt x="108056" y="23035"/>
                  <a:pt x="101116" y="19691"/>
                </a:cubicBezTo>
                <a:cubicBezTo>
                  <a:pt x="92080" y="15367"/>
                  <a:pt x="81306" y="11830"/>
                  <a:pt x="73251" y="6316"/>
                </a:cubicBezTo>
                <a:cubicBezTo>
                  <a:pt x="71141" y="4830"/>
                  <a:pt x="69357" y="2601"/>
                  <a:pt x="66564" y="2051"/>
                </a:cubicBezTo>
                <a:cubicBezTo>
                  <a:pt x="66240" y="1976"/>
                  <a:pt x="65916" y="1942"/>
                  <a:pt x="65593" y="1942"/>
                </a:cubicBezTo>
                <a:cubicBezTo>
                  <a:pt x="64068" y="1942"/>
                  <a:pt x="62579" y="2705"/>
                  <a:pt x="61303" y="3478"/>
                </a:cubicBezTo>
                <a:cubicBezTo>
                  <a:pt x="59698" y="4518"/>
                  <a:pt x="58137" y="5573"/>
                  <a:pt x="56101" y="5945"/>
                </a:cubicBezTo>
                <a:cubicBezTo>
                  <a:pt x="55602" y="6008"/>
                  <a:pt x="55102" y="6025"/>
                  <a:pt x="54602" y="6025"/>
                </a:cubicBezTo>
                <a:cubicBezTo>
                  <a:pt x="54047" y="6025"/>
                  <a:pt x="53491" y="6004"/>
                  <a:pt x="52936" y="6004"/>
                </a:cubicBezTo>
                <a:cubicBezTo>
                  <a:pt x="51955" y="6078"/>
                  <a:pt x="50900" y="6004"/>
                  <a:pt x="49964" y="6688"/>
                </a:cubicBezTo>
                <a:cubicBezTo>
                  <a:pt x="48359" y="8917"/>
                  <a:pt x="45386" y="8917"/>
                  <a:pt x="43276" y="9288"/>
                </a:cubicBezTo>
                <a:cubicBezTo>
                  <a:pt x="41240" y="9288"/>
                  <a:pt x="38758" y="10031"/>
                  <a:pt x="36529" y="10596"/>
                </a:cubicBezTo>
                <a:cubicBezTo>
                  <a:pt x="34300" y="11205"/>
                  <a:pt x="23838" y="14995"/>
                  <a:pt x="22352" y="15292"/>
                </a:cubicBezTo>
                <a:cubicBezTo>
                  <a:pt x="20241" y="15976"/>
                  <a:pt x="11577" y="17655"/>
                  <a:pt x="9408" y="17834"/>
                </a:cubicBezTo>
                <a:cubicBezTo>
                  <a:pt x="7178" y="18086"/>
                  <a:pt x="4949" y="18264"/>
                  <a:pt x="2720" y="18264"/>
                </a:cubicBezTo>
                <a:cubicBezTo>
                  <a:pt x="1056" y="18264"/>
                  <a:pt x="1" y="18205"/>
                  <a:pt x="1" y="18205"/>
                </a:cubicBezTo>
                <a:lnTo>
                  <a:pt x="1" y="49607"/>
                </a:lnTo>
                <a:lnTo>
                  <a:pt x="285587" y="49607"/>
                </a:lnTo>
                <a:lnTo>
                  <a:pt x="285587" y="0"/>
                </a:lnTo>
                <a:close/>
              </a:path>
            </a:pathLst>
          </a:custGeom>
          <a:gradFill>
            <a:gsLst>
              <a:gs pos="0">
                <a:srgbClr val="9393FF"/>
              </a:gs>
              <a:gs pos="100000">
                <a:srgbClr val="4846B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73" y="4625388"/>
            <a:ext cx="9153809" cy="1341473"/>
          </a:xfrm>
          <a:custGeom>
            <a:avLst/>
            <a:gdLst/>
            <a:ahLst/>
            <a:cxnLst/>
            <a:rect l="l" t="t" r="r" b="b"/>
            <a:pathLst>
              <a:path w="285588" h="35237" extrusionOk="0">
                <a:moveTo>
                  <a:pt x="1" y="1"/>
                </a:moveTo>
                <a:lnTo>
                  <a:pt x="1" y="35237"/>
                </a:lnTo>
                <a:lnTo>
                  <a:pt x="285587" y="35237"/>
                </a:lnTo>
                <a:lnTo>
                  <a:pt x="285587" y="8056"/>
                </a:lnTo>
                <a:cubicBezTo>
                  <a:pt x="285587" y="8056"/>
                  <a:pt x="285322" y="8046"/>
                  <a:pt x="284868" y="8046"/>
                </a:cubicBezTo>
                <a:cubicBezTo>
                  <a:pt x="283608" y="8046"/>
                  <a:pt x="280897" y="8119"/>
                  <a:pt x="278394" y="8665"/>
                </a:cubicBezTo>
                <a:cubicBezTo>
                  <a:pt x="274189" y="9661"/>
                  <a:pt x="267308" y="13064"/>
                  <a:pt x="266877" y="15040"/>
                </a:cubicBezTo>
                <a:cubicBezTo>
                  <a:pt x="266865" y="15077"/>
                  <a:pt x="266757" y="15093"/>
                  <a:pt x="266566" y="15093"/>
                </a:cubicBezTo>
                <a:cubicBezTo>
                  <a:pt x="264794" y="15093"/>
                  <a:pt x="255878" y="13645"/>
                  <a:pt x="250351" y="12692"/>
                </a:cubicBezTo>
                <a:cubicBezTo>
                  <a:pt x="250136" y="12654"/>
                  <a:pt x="249864" y="12637"/>
                  <a:pt x="249548" y="12637"/>
                </a:cubicBezTo>
                <a:cubicBezTo>
                  <a:pt x="247441" y="12637"/>
                  <a:pt x="243420" y="13385"/>
                  <a:pt x="241871" y="13385"/>
                </a:cubicBezTo>
                <a:cubicBezTo>
                  <a:pt x="241775" y="13385"/>
                  <a:pt x="241689" y="13382"/>
                  <a:pt x="241613" y="13376"/>
                </a:cubicBezTo>
                <a:cubicBezTo>
                  <a:pt x="241593" y="13375"/>
                  <a:pt x="241572" y="13375"/>
                  <a:pt x="241551" y="13375"/>
                </a:cubicBezTo>
                <a:cubicBezTo>
                  <a:pt x="240154" y="13375"/>
                  <a:pt x="237768" y="15115"/>
                  <a:pt x="236814" y="15115"/>
                </a:cubicBezTo>
                <a:cubicBezTo>
                  <a:pt x="236704" y="15115"/>
                  <a:pt x="236613" y="15092"/>
                  <a:pt x="236545" y="15040"/>
                </a:cubicBezTo>
                <a:cubicBezTo>
                  <a:pt x="235518" y="14347"/>
                  <a:pt x="228225" y="11802"/>
                  <a:pt x="224975" y="11802"/>
                </a:cubicBezTo>
                <a:cubicBezTo>
                  <a:pt x="224463" y="11802"/>
                  <a:pt x="224051" y="11865"/>
                  <a:pt x="223780" y="12009"/>
                </a:cubicBezTo>
                <a:cubicBezTo>
                  <a:pt x="223497" y="12145"/>
                  <a:pt x="223002" y="12181"/>
                  <a:pt x="222369" y="12181"/>
                </a:cubicBezTo>
                <a:cubicBezTo>
                  <a:pt x="221684" y="12181"/>
                  <a:pt x="220838" y="12139"/>
                  <a:pt x="219923" y="12139"/>
                </a:cubicBezTo>
                <a:cubicBezTo>
                  <a:pt x="217817" y="12139"/>
                  <a:pt x="215345" y="12359"/>
                  <a:pt x="213629" y="13807"/>
                </a:cubicBezTo>
                <a:cubicBezTo>
                  <a:pt x="212615" y="14668"/>
                  <a:pt x="211203" y="14956"/>
                  <a:pt x="209770" y="14956"/>
                </a:cubicBezTo>
                <a:cubicBezTo>
                  <a:pt x="207173" y="14956"/>
                  <a:pt x="204508" y="14008"/>
                  <a:pt x="204029" y="13807"/>
                </a:cubicBezTo>
                <a:cubicBezTo>
                  <a:pt x="202594" y="13362"/>
                  <a:pt x="201130" y="13114"/>
                  <a:pt x="199654" y="13114"/>
                </a:cubicBezTo>
                <a:cubicBezTo>
                  <a:pt x="197430" y="13114"/>
                  <a:pt x="195175" y="13677"/>
                  <a:pt x="192943" y="14981"/>
                </a:cubicBezTo>
                <a:cubicBezTo>
                  <a:pt x="191085" y="16036"/>
                  <a:pt x="189168" y="17032"/>
                  <a:pt x="187310" y="17403"/>
                </a:cubicBezTo>
                <a:cubicBezTo>
                  <a:pt x="186688" y="17591"/>
                  <a:pt x="185937" y="17686"/>
                  <a:pt x="185098" y="17686"/>
                </a:cubicBezTo>
                <a:cubicBezTo>
                  <a:pt x="184015" y="17686"/>
                  <a:pt x="182783" y="17528"/>
                  <a:pt x="181485" y="17210"/>
                </a:cubicBezTo>
                <a:cubicBezTo>
                  <a:pt x="179137" y="16898"/>
                  <a:pt x="176655" y="16348"/>
                  <a:pt x="174560" y="15917"/>
                </a:cubicBezTo>
                <a:cubicBezTo>
                  <a:pt x="174061" y="15944"/>
                  <a:pt x="173585" y="15962"/>
                  <a:pt x="173138" y="15962"/>
                </a:cubicBezTo>
                <a:cubicBezTo>
                  <a:pt x="171640" y="15962"/>
                  <a:pt x="170467" y="15761"/>
                  <a:pt x="169849" y="15040"/>
                </a:cubicBezTo>
                <a:cubicBezTo>
                  <a:pt x="169637" y="14927"/>
                  <a:pt x="169357" y="14878"/>
                  <a:pt x="169017" y="14878"/>
                </a:cubicBezTo>
                <a:cubicBezTo>
                  <a:pt x="168066" y="14878"/>
                  <a:pt x="166646" y="15259"/>
                  <a:pt x="164959" y="15664"/>
                </a:cubicBezTo>
                <a:cubicBezTo>
                  <a:pt x="158019" y="17403"/>
                  <a:pt x="151332" y="16972"/>
                  <a:pt x="144332" y="17715"/>
                </a:cubicBezTo>
                <a:cubicBezTo>
                  <a:pt x="142355" y="17894"/>
                  <a:pt x="140379" y="17953"/>
                  <a:pt x="138581" y="18206"/>
                </a:cubicBezTo>
                <a:cubicBezTo>
                  <a:pt x="138429" y="18201"/>
                  <a:pt x="138280" y="18198"/>
                  <a:pt x="138132" y="18198"/>
                </a:cubicBezTo>
                <a:cubicBezTo>
                  <a:pt x="136578" y="18198"/>
                  <a:pt x="135216" y="18458"/>
                  <a:pt x="134375" y="18458"/>
                </a:cubicBezTo>
                <a:cubicBezTo>
                  <a:pt x="130750" y="18458"/>
                  <a:pt x="121588" y="15040"/>
                  <a:pt x="117927" y="15040"/>
                </a:cubicBezTo>
                <a:cubicBezTo>
                  <a:pt x="117896" y="15040"/>
                  <a:pt x="117865" y="15040"/>
                  <a:pt x="117835" y="15040"/>
                </a:cubicBezTo>
                <a:cubicBezTo>
                  <a:pt x="114743" y="15040"/>
                  <a:pt x="111712" y="8174"/>
                  <a:pt x="109601" y="6629"/>
                </a:cubicBezTo>
                <a:cubicBezTo>
                  <a:pt x="107996" y="5381"/>
                  <a:pt x="104578" y="3033"/>
                  <a:pt x="102424" y="2661"/>
                </a:cubicBezTo>
                <a:cubicBezTo>
                  <a:pt x="101986" y="2593"/>
                  <a:pt x="101545" y="2575"/>
                  <a:pt x="101103" y="2575"/>
                </a:cubicBezTo>
                <a:cubicBezTo>
                  <a:pt x="100649" y="2575"/>
                  <a:pt x="100194" y="2594"/>
                  <a:pt x="99739" y="2594"/>
                </a:cubicBezTo>
                <a:cubicBezTo>
                  <a:pt x="98995" y="2594"/>
                  <a:pt x="98253" y="2545"/>
                  <a:pt x="97519" y="2289"/>
                </a:cubicBezTo>
                <a:cubicBezTo>
                  <a:pt x="97286" y="2215"/>
                  <a:pt x="97046" y="2183"/>
                  <a:pt x="96802" y="2183"/>
                </a:cubicBezTo>
                <a:cubicBezTo>
                  <a:pt x="96019" y="2183"/>
                  <a:pt x="95201" y="2514"/>
                  <a:pt x="94488" y="2854"/>
                </a:cubicBezTo>
                <a:cubicBezTo>
                  <a:pt x="89970" y="4831"/>
                  <a:pt x="84962" y="8056"/>
                  <a:pt x="79879" y="8665"/>
                </a:cubicBezTo>
                <a:cubicBezTo>
                  <a:pt x="78883" y="8799"/>
                  <a:pt x="77531" y="10032"/>
                  <a:pt x="76223" y="10835"/>
                </a:cubicBezTo>
                <a:cubicBezTo>
                  <a:pt x="74911" y="11847"/>
                  <a:pt x="73668" y="12518"/>
                  <a:pt x="72690" y="12518"/>
                </a:cubicBezTo>
                <a:cubicBezTo>
                  <a:pt x="72648" y="12518"/>
                  <a:pt x="72608" y="12516"/>
                  <a:pt x="72568" y="12514"/>
                </a:cubicBezTo>
                <a:cubicBezTo>
                  <a:pt x="72166" y="12291"/>
                  <a:pt x="71379" y="12228"/>
                  <a:pt x="70405" y="12228"/>
                </a:cubicBezTo>
                <a:cubicBezTo>
                  <a:pt x="69432" y="12228"/>
                  <a:pt x="68273" y="12291"/>
                  <a:pt x="67128" y="12321"/>
                </a:cubicBezTo>
                <a:cubicBezTo>
                  <a:pt x="66696" y="12275"/>
                  <a:pt x="66265" y="12256"/>
                  <a:pt x="65843" y="12256"/>
                </a:cubicBezTo>
                <a:cubicBezTo>
                  <a:pt x="63957" y="12256"/>
                  <a:pt x="62260" y="12633"/>
                  <a:pt x="61555" y="12633"/>
                </a:cubicBezTo>
                <a:cubicBezTo>
                  <a:pt x="61328" y="12655"/>
                  <a:pt x="61097" y="12666"/>
                  <a:pt x="60860" y="12666"/>
                </a:cubicBezTo>
                <a:cubicBezTo>
                  <a:pt x="59224" y="12666"/>
                  <a:pt x="57373" y="12143"/>
                  <a:pt x="55477" y="11325"/>
                </a:cubicBezTo>
                <a:cubicBezTo>
                  <a:pt x="53382" y="10344"/>
                  <a:pt x="51271" y="8799"/>
                  <a:pt x="49592" y="8234"/>
                </a:cubicBezTo>
                <a:cubicBezTo>
                  <a:pt x="48976" y="7928"/>
                  <a:pt x="47958" y="7806"/>
                  <a:pt x="46815" y="7806"/>
                </a:cubicBezTo>
                <a:cubicBezTo>
                  <a:pt x="44512" y="7806"/>
                  <a:pt x="41698" y="8302"/>
                  <a:pt x="40616" y="8799"/>
                </a:cubicBezTo>
                <a:cubicBezTo>
                  <a:pt x="40412" y="8873"/>
                  <a:pt x="40143" y="8907"/>
                  <a:pt x="39824" y="8907"/>
                </a:cubicBezTo>
                <a:cubicBezTo>
                  <a:pt x="37542" y="8907"/>
                  <a:pt x="32681" y="7167"/>
                  <a:pt x="30347" y="6124"/>
                </a:cubicBezTo>
                <a:cubicBezTo>
                  <a:pt x="29313" y="5657"/>
                  <a:pt x="27524" y="5552"/>
                  <a:pt x="25584" y="5552"/>
                </a:cubicBezTo>
                <a:cubicBezTo>
                  <a:pt x="24001" y="5552"/>
                  <a:pt x="22318" y="5622"/>
                  <a:pt x="20863" y="5622"/>
                </a:cubicBezTo>
                <a:cubicBezTo>
                  <a:pt x="19618" y="5622"/>
                  <a:pt x="18540" y="5570"/>
                  <a:pt x="17834" y="5381"/>
                </a:cubicBezTo>
                <a:cubicBezTo>
                  <a:pt x="15114" y="4638"/>
                  <a:pt x="6004" y="1"/>
                  <a:pt x="1" y="1"/>
                </a:cubicBezTo>
                <a:close/>
              </a:path>
            </a:pathLst>
          </a:custGeom>
          <a:gradFill>
            <a:gsLst>
              <a:gs pos="0">
                <a:srgbClr val="4846BB">
                  <a:alpha val="83529"/>
                </a:srgbClr>
              </a:gs>
              <a:gs pos="100000">
                <a:srgbClr val="281B66">
                  <a:alpha val="62745"/>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9"/>
          <p:cNvGrpSpPr/>
          <p:nvPr/>
        </p:nvGrpSpPr>
        <p:grpSpPr>
          <a:xfrm flipH="1">
            <a:off x="2933773" y="-50"/>
            <a:ext cx="6214307" cy="2673691"/>
            <a:chOff x="73" y="-50"/>
            <a:chExt cx="6214307" cy="2673691"/>
          </a:xfrm>
        </p:grpSpPr>
        <p:sp>
          <p:nvSpPr>
            <p:cNvPr id="116" name="Google Shape;116;p9"/>
            <p:cNvSpPr/>
            <p:nvPr/>
          </p:nvSpPr>
          <p:spPr>
            <a:xfrm>
              <a:off x="73" y="-50"/>
              <a:ext cx="6214307" cy="2673691"/>
            </a:xfrm>
            <a:custGeom>
              <a:avLst/>
              <a:gdLst/>
              <a:ahLst/>
              <a:cxnLst/>
              <a:rect l="l" t="t" r="r" b="b"/>
              <a:pathLst>
                <a:path w="193879" h="83416" extrusionOk="0">
                  <a:moveTo>
                    <a:pt x="1" y="0"/>
                  </a:moveTo>
                  <a:lnTo>
                    <a:pt x="1" y="32754"/>
                  </a:lnTo>
                  <a:cubicBezTo>
                    <a:pt x="2913" y="32382"/>
                    <a:pt x="5826" y="32204"/>
                    <a:pt x="8798" y="32204"/>
                  </a:cubicBezTo>
                  <a:cubicBezTo>
                    <a:pt x="13316" y="32204"/>
                    <a:pt x="17834" y="32635"/>
                    <a:pt x="22233" y="33319"/>
                  </a:cubicBezTo>
                  <a:cubicBezTo>
                    <a:pt x="33929" y="35295"/>
                    <a:pt x="44584" y="40066"/>
                    <a:pt x="54125" y="45891"/>
                  </a:cubicBezTo>
                  <a:cubicBezTo>
                    <a:pt x="64156" y="51954"/>
                    <a:pt x="73192" y="59013"/>
                    <a:pt x="83104" y="65136"/>
                  </a:cubicBezTo>
                  <a:cubicBezTo>
                    <a:pt x="93745" y="71764"/>
                    <a:pt x="105574" y="77218"/>
                    <a:pt x="118399" y="80443"/>
                  </a:cubicBezTo>
                  <a:cubicBezTo>
                    <a:pt x="126320" y="82360"/>
                    <a:pt x="134553" y="83415"/>
                    <a:pt x="142786" y="83415"/>
                  </a:cubicBezTo>
                  <a:cubicBezTo>
                    <a:pt x="147616" y="83415"/>
                    <a:pt x="152446" y="83044"/>
                    <a:pt x="157217" y="82301"/>
                  </a:cubicBezTo>
                  <a:cubicBezTo>
                    <a:pt x="170532" y="80191"/>
                    <a:pt x="182481" y="75167"/>
                    <a:pt x="193448" y="68792"/>
                  </a:cubicBezTo>
                  <a:cubicBezTo>
                    <a:pt x="193567" y="68673"/>
                    <a:pt x="193686" y="68614"/>
                    <a:pt x="193879" y="68480"/>
                  </a:cubicBezTo>
                  <a:cubicBezTo>
                    <a:pt x="191962" y="68242"/>
                    <a:pt x="189971" y="67990"/>
                    <a:pt x="188053" y="67677"/>
                  </a:cubicBezTo>
                  <a:cubicBezTo>
                    <a:pt x="184710" y="69669"/>
                    <a:pt x="180875" y="70843"/>
                    <a:pt x="176729" y="70843"/>
                  </a:cubicBezTo>
                  <a:cubicBezTo>
                    <a:pt x="169046" y="70843"/>
                    <a:pt x="162299" y="66934"/>
                    <a:pt x="158272" y="60990"/>
                  </a:cubicBezTo>
                  <a:cubicBezTo>
                    <a:pt x="157469" y="60752"/>
                    <a:pt x="156667" y="60440"/>
                    <a:pt x="155790" y="60187"/>
                  </a:cubicBezTo>
                  <a:cubicBezTo>
                    <a:pt x="146561" y="57037"/>
                    <a:pt x="137778" y="53128"/>
                    <a:pt x="130154" y="47749"/>
                  </a:cubicBezTo>
                  <a:cubicBezTo>
                    <a:pt x="123155" y="42726"/>
                    <a:pt x="117463" y="36722"/>
                    <a:pt x="112381" y="30406"/>
                  </a:cubicBezTo>
                  <a:cubicBezTo>
                    <a:pt x="106882" y="23599"/>
                    <a:pt x="102230" y="16407"/>
                    <a:pt x="95736" y="10150"/>
                  </a:cubicBezTo>
                  <a:cubicBezTo>
                    <a:pt x="92080" y="6569"/>
                    <a:pt x="88112" y="3225"/>
                    <a:pt x="83966" y="0"/>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5073054" y="1954800"/>
              <a:ext cx="954620" cy="315845"/>
            </a:xfrm>
            <a:custGeom>
              <a:avLst/>
              <a:gdLst/>
              <a:ahLst/>
              <a:cxnLst/>
              <a:rect l="l" t="t" r="r" b="b"/>
              <a:pathLst>
                <a:path w="29783" h="9854" extrusionOk="0">
                  <a:moveTo>
                    <a:pt x="1" y="1"/>
                  </a:moveTo>
                  <a:lnTo>
                    <a:pt x="1" y="1"/>
                  </a:lnTo>
                  <a:cubicBezTo>
                    <a:pt x="4028" y="5945"/>
                    <a:pt x="10775" y="9854"/>
                    <a:pt x="18458" y="9854"/>
                  </a:cubicBezTo>
                  <a:cubicBezTo>
                    <a:pt x="22604" y="9854"/>
                    <a:pt x="26439" y="8680"/>
                    <a:pt x="29782" y="6688"/>
                  </a:cubicBezTo>
                  <a:cubicBezTo>
                    <a:pt x="19632" y="5202"/>
                    <a:pt x="9601" y="3033"/>
                    <a:pt x="1" y="1"/>
                  </a:cubicBezTo>
                  <a:close/>
                </a:path>
              </a:pathLst>
            </a:custGeom>
            <a:solidFill>
              <a:srgbClr val="FDF0F7">
                <a:alpha val="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p10"/>
          <p:cNvSpPr txBox="1">
            <a:spLocks noGrp="1"/>
          </p:cNvSpPr>
          <p:nvPr>
            <p:ph type="title"/>
          </p:nvPr>
        </p:nvSpPr>
        <p:spPr>
          <a:xfrm>
            <a:off x="714375" y="1990725"/>
            <a:ext cx="2943300" cy="647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b="1"/>
            </a:lvl1pPr>
            <a:lvl2pPr lvl="1" rtl="0">
              <a:spcBef>
                <a:spcPts val="0"/>
              </a:spcBef>
              <a:spcAft>
                <a:spcPts val="0"/>
              </a:spcAft>
              <a:buSzPts val="2800"/>
              <a:buNone/>
              <a:defRPr b="1">
                <a:latin typeface="Didact Gothic"/>
                <a:ea typeface="Didact Gothic"/>
                <a:cs typeface="Didact Gothic"/>
                <a:sym typeface="Didact Gothic"/>
              </a:defRPr>
            </a:lvl2pPr>
            <a:lvl3pPr lvl="2" rtl="0">
              <a:spcBef>
                <a:spcPts val="0"/>
              </a:spcBef>
              <a:spcAft>
                <a:spcPts val="0"/>
              </a:spcAft>
              <a:buSzPts val="2800"/>
              <a:buNone/>
              <a:defRPr b="1">
                <a:latin typeface="Didact Gothic"/>
                <a:ea typeface="Didact Gothic"/>
                <a:cs typeface="Didact Gothic"/>
                <a:sym typeface="Didact Gothic"/>
              </a:defRPr>
            </a:lvl3pPr>
            <a:lvl4pPr lvl="3" rtl="0">
              <a:spcBef>
                <a:spcPts val="0"/>
              </a:spcBef>
              <a:spcAft>
                <a:spcPts val="0"/>
              </a:spcAft>
              <a:buSzPts val="2800"/>
              <a:buNone/>
              <a:defRPr b="1">
                <a:latin typeface="Didact Gothic"/>
                <a:ea typeface="Didact Gothic"/>
                <a:cs typeface="Didact Gothic"/>
                <a:sym typeface="Didact Gothic"/>
              </a:defRPr>
            </a:lvl4pPr>
            <a:lvl5pPr lvl="4" rtl="0">
              <a:spcBef>
                <a:spcPts val="0"/>
              </a:spcBef>
              <a:spcAft>
                <a:spcPts val="0"/>
              </a:spcAft>
              <a:buSzPts val="2800"/>
              <a:buNone/>
              <a:defRPr b="1">
                <a:latin typeface="Didact Gothic"/>
                <a:ea typeface="Didact Gothic"/>
                <a:cs typeface="Didact Gothic"/>
                <a:sym typeface="Didact Gothic"/>
              </a:defRPr>
            </a:lvl5pPr>
            <a:lvl6pPr lvl="5" rtl="0">
              <a:spcBef>
                <a:spcPts val="0"/>
              </a:spcBef>
              <a:spcAft>
                <a:spcPts val="0"/>
              </a:spcAft>
              <a:buSzPts val="2800"/>
              <a:buNone/>
              <a:defRPr b="1">
                <a:latin typeface="Didact Gothic"/>
                <a:ea typeface="Didact Gothic"/>
                <a:cs typeface="Didact Gothic"/>
                <a:sym typeface="Didact Gothic"/>
              </a:defRPr>
            </a:lvl6pPr>
            <a:lvl7pPr lvl="6" rtl="0">
              <a:spcBef>
                <a:spcPts val="0"/>
              </a:spcBef>
              <a:spcAft>
                <a:spcPts val="0"/>
              </a:spcAft>
              <a:buSzPts val="2800"/>
              <a:buNone/>
              <a:defRPr b="1">
                <a:latin typeface="Didact Gothic"/>
                <a:ea typeface="Didact Gothic"/>
                <a:cs typeface="Didact Gothic"/>
                <a:sym typeface="Didact Gothic"/>
              </a:defRPr>
            </a:lvl7pPr>
            <a:lvl8pPr lvl="7" rtl="0">
              <a:spcBef>
                <a:spcPts val="0"/>
              </a:spcBef>
              <a:spcAft>
                <a:spcPts val="0"/>
              </a:spcAft>
              <a:buSzPts val="2800"/>
              <a:buNone/>
              <a:defRPr b="1">
                <a:latin typeface="Didact Gothic"/>
                <a:ea typeface="Didact Gothic"/>
                <a:cs typeface="Didact Gothic"/>
                <a:sym typeface="Didact Gothic"/>
              </a:defRPr>
            </a:lvl8pPr>
            <a:lvl9pPr lvl="8" rtl="0">
              <a:spcBef>
                <a:spcPts val="0"/>
              </a:spcBef>
              <a:spcAft>
                <a:spcPts val="0"/>
              </a:spcAft>
              <a:buSzPts val="2800"/>
              <a:buNone/>
              <a:defRPr b="1">
                <a:latin typeface="Didact Gothic"/>
                <a:ea typeface="Didact Gothic"/>
                <a:cs typeface="Didact Gothic"/>
                <a:sym typeface="Didact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99909D"/>
            </a:gs>
            <a:gs pos="100000">
              <a:srgbClr val="49588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CE00"/>
              </a:buClr>
              <a:buSzPts val="2800"/>
              <a:buFont typeface="Varela Round"/>
              <a:buNone/>
              <a:defRPr sz="2800">
                <a:solidFill>
                  <a:srgbClr val="FFCE00"/>
                </a:solidFill>
                <a:latin typeface="Varela Round"/>
                <a:ea typeface="Varela Round"/>
                <a:cs typeface="Varela Round"/>
                <a:sym typeface="Varela Rou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Didact Gothic"/>
              <a:buChar char="●"/>
              <a:defRPr sz="1800">
                <a:solidFill>
                  <a:schemeClr val="lt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a:endParaRPr/>
          </a:p>
        </p:txBody>
      </p:sp>
      <p:pic>
        <p:nvPicPr>
          <p:cNvPr id="8" name="Google Shape;8;p1"/>
          <p:cNvPicPr preferRelativeResize="0"/>
          <p:nvPr/>
        </p:nvPicPr>
        <p:blipFill>
          <a:blip r:embed="rId29">
            <a:alphaModFix/>
          </a:blip>
          <a:stretch>
            <a:fillRect/>
          </a:stretch>
        </p:blipFill>
        <p:spPr>
          <a:xfrm>
            <a:off x="64450" y="70225"/>
            <a:ext cx="668157" cy="572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59"/>
        <p:cNvGrpSpPr/>
        <p:nvPr/>
      </p:nvGrpSpPr>
      <p:grpSpPr>
        <a:xfrm>
          <a:off x="0" y="0"/>
          <a:ext cx="0" cy="0"/>
          <a:chOff x="0" y="0"/>
          <a:chExt cx="0" cy="0"/>
        </a:xfrm>
      </p:grpSpPr>
      <p:sp>
        <p:nvSpPr>
          <p:cNvPr id="360" name="Google Shape;36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1" name="Google Shape;36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pCVJ6RcMZ1xKX_tf3Qb9CVFP-aQ_XEcbQkF_a0SzIjY/copy"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spreadsheets/d/1pCVJ6RcMZ1xKX_tf3Qb9CVFP-aQ_XEcbQkF_a0SzIjY/copy"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pCVJ6RcMZ1xKX_tf3Qb9CVFP-aQ_XEcbQkF_a0SzIjY/copy"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psd/3d-smartphone-with-water-effect_4897402.htm/?utm_source=slidesgo_template&amp;utm_medium=referral-link&amp;utm_campaign=sg_resources&amp;utm_content=freepik" TargetMode="External"/><Relationship Id="rId13" Type="http://schemas.openxmlformats.org/officeDocument/2006/relationships/hyperlink" Target="https://www.freepik.com/free-photo/front-view-businesswoman-holding-notebook-pen-looking-camera_4830987.htm/?utm_source=slidesgo_template&amp;utm_medium=referral-link&amp;utm_campaign=sg_resources&amp;utm_content=freepik" TargetMode="External"/><Relationship Id="rId3" Type="http://schemas.openxmlformats.org/officeDocument/2006/relationships/hyperlink" Target="https://www.freepik.com/free-vector/beautiful-mountain-chain-landscape-night_5378561.htm/?utm_source=slidesgo_template&amp;utm_medium=referral-link&amp;utm_campaign=sg_resources&amp;utm_content=freepik" TargetMode="External"/><Relationship Id="rId7" Type="http://schemas.openxmlformats.org/officeDocument/2006/relationships/hyperlink" Target="https://www.freepik.com/free-vector/selection-decorative-clouds-flat-design_1000960.htm/?utm_source=slidesgo_template&amp;utm_medium=referral-link&amp;utm_campaign=sg_resources&amp;utm_content=freepik" TargetMode="External"/><Relationship Id="rId12" Type="http://schemas.openxmlformats.org/officeDocument/2006/relationships/hyperlink" Target="https://www.freepik.com/free-photo/girl-with-beautiful-hair-working-laptop_7731479.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freepik.com/free-vector/weather-icons_789926.htm/?utm_source=slidesgo_template&amp;utm_medium=referral-link&amp;utm_campaign=sg_resources&amp;utm_content=freepik" TargetMode="External"/><Relationship Id="rId11" Type="http://schemas.openxmlformats.org/officeDocument/2006/relationships/hyperlink" Target="https://www.freepik.com/free-photo/portrait-happy-male-technician-working-computer-motherboard_3329485.htm/?utm_source=slidesgo_template&amp;utm_medium=referral-link&amp;utm_campaign=sg_resources&amp;utm_content=freepik" TargetMode="External"/><Relationship Id="rId5" Type="http://schemas.openxmlformats.org/officeDocument/2006/relationships/hyperlink" Target="https://www.freepik.com/free-vector/weather-forecast-icons_755312.htm/?utm_source=slidesgo_template&amp;utm_medium=referral-link&amp;utm_campaign=sg_resources&amp;utm_content=freepik" TargetMode="External"/><Relationship Id="rId15" Type="http://schemas.openxmlformats.org/officeDocument/2006/relationships/hyperlink" Target="https://www.freepik.com/free-photo/water-drops-urban-background_4221616.htm/?utm_source=slidesgo_template&amp;utm_medium=referral-link&amp;utm_campaign=sg_resources&amp;utm_content=freepik" TargetMode="External"/><Relationship Id="rId10" Type="http://schemas.openxmlformats.org/officeDocument/2006/relationships/hyperlink" Target="https://www.freepik.com/free-psd/front-view-new-phones-mock-up_9373168.htm/?utm_source=slidesgo_template&amp;utm_medium=referral-link&amp;utm_campaign=sg_resources&amp;utm_content=freepik" TargetMode="External"/><Relationship Id="rId4" Type="http://schemas.openxmlformats.org/officeDocument/2006/relationships/hyperlink" Target="https://www.freepik.com/free-vector/colorful-weather-icons-pack_755311.htm/?utm_source=slidesgo_template&amp;utm_medium=referral-link&amp;utm_campaign=sg_resources&amp;utm_content=freepik" TargetMode="External"/><Relationship Id="rId9" Type="http://schemas.openxmlformats.org/officeDocument/2006/relationships/hyperlink" Target="https://www.freepik.com/free-psd/3d-smartphone-with-water-effect_4897394.htm/?utm_source=slidesgo_template&amp;utm_medium=referral-link&amp;utm_campaign=sg_resources&amp;utm_content=freepik" TargetMode="External"/><Relationship Id="rId14" Type="http://schemas.openxmlformats.org/officeDocument/2006/relationships/hyperlink" Target="https://www.freepik.com/free-photo/businessman-businesswoman_969979.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8.xm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Varela+Round"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hyperlink" Target="https://fonts.google.com/specimen/Didact+Gothic"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3" Type="http://schemas.openxmlformats.org/officeDocument/2006/relationships/image" Target="../media/image21.gif"/><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4.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3.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22.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drive.google.com/file/d/1zddOI7RwnTihrhdFz6Hvgzs3gxW5at8v/view"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1"/>
          <p:cNvSpPr txBox="1">
            <a:spLocks noGrp="1"/>
          </p:cNvSpPr>
          <p:nvPr>
            <p:ph type="ctrTitle"/>
          </p:nvPr>
        </p:nvSpPr>
        <p:spPr>
          <a:xfrm>
            <a:off x="861300" y="804800"/>
            <a:ext cx="4730100" cy="167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100"/>
              <a:t>Nile</a:t>
            </a:r>
            <a:endParaRPr sz="5000">
              <a:solidFill>
                <a:srgbClr val="FFCE00"/>
              </a:solidFill>
            </a:endParaRPr>
          </a:p>
        </p:txBody>
      </p:sp>
      <p:sp>
        <p:nvSpPr>
          <p:cNvPr id="368" name="Google Shape;368;p31"/>
          <p:cNvSpPr txBox="1">
            <a:spLocks noGrp="1"/>
          </p:cNvSpPr>
          <p:nvPr>
            <p:ph type="subTitle" idx="1"/>
          </p:nvPr>
        </p:nvSpPr>
        <p:spPr>
          <a:xfrm>
            <a:off x="861300" y="2517375"/>
            <a:ext cx="4309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Team #5 Members : Rawlric Sumner, Umme Arusha, Andrew Vignali, </a:t>
            </a:r>
            <a:endParaRPr>
              <a:solidFill>
                <a:schemeClr val="lt1"/>
              </a:solidFill>
            </a:endParaRPr>
          </a:p>
          <a:p>
            <a:pPr marL="0" lvl="0" indent="0" algn="l" rtl="0">
              <a:spcBef>
                <a:spcPts val="0"/>
              </a:spcBef>
              <a:spcAft>
                <a:spcPts val="0"/>
              </a:spcAft>
              <a:buNone/>
            </a:pPr>
            <a:r>
              <a:rPr lang="en">
                <a:solidFill>
                  <a:schemeClr val="lt1"/>
                </a:solidFill>
              </a:rPr>
              <a:t>Priya Roy, Fazle Hameem, Minyeong Han</a:t>
            </a: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0"/>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WEATHER MAP</a:t>
            </a:r>
            <a:endParaRPr/>
          </a:p>
        </p:txBody>
      </p:sp>
      <p:grpSp>
        <p:nvGrpSpPr>
          <p:cNvPr id="483" name="Google Shape;483;p40"/>
          <p:cNvGrpSpPr/>
          <p:nvPr/>
        </p:nvGrpSpPr>
        <p:grpSpPr>
          <a:xfrm>
            <a:off x="518455" y="1400992"/>
            <a:ext cx="5978916" cy="3185187"/>
            <a:chOff x="233350" y="949250"/>
            <a:chExt cx="7137300" cy="3802300"/>
          </a:xfrm>
        </p:grpSpPr>
        <p:sp>
          <p:nvSpPr>
            <p:cNvPr id="484" name="Google Shape;484;p4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40"/>
          <p:cNvSpPr/>
          <p:nvPr/>
        </p:nvSpPr>
        <p:spPr>
          <a:xfrm>
            <a:off x="2171510" y="3307536"/>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a:off x="5858697" y="3658536"/>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a:off x="2876360" y="2078373"/>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3212835" y="3063761"/>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4559897" y="2570986"/>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5162347" y="1621186"/>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915222" y="1621186"/>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a:off x="1756472" y="3864011"/>
            <a:ext cx="336459" cy="337548"/>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1"/>
          <p:cNvSpPr/>
          <p:nvPr/>
        </p:nvSpPr>
        <p:spPr>
          <a:xfrm>
            <a:off x="741113" y="1265150"/>
            <a:ext cx="3056400" cy="3279300"/>
          </a:xfrm>
          <a:prstGeom prst="roundRect">
            <a:avLst>
              <a:gd name="adj" fmla="val 10896"/>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sp>
        <p:nvSpPr>
          <p:cNvPr id="549" name="Google Shape;549;p41"/>
          <p:cNvSpPr txBox="1">
            <a:spLocks noGrp="1"/>
          </p:cNvSpPr>
          <p:nvPr>
            <p:ph type="subTitle" idx="1"/>
          </p:nvPr>
        </p:nvSpPr>
        <p:spPr>
          <a:xfrm>
            <a:off x="4378812" y="2402650"/>
            <a:ext cx="40452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b="0">
                <a:solidFill>
                  <a:schemeClr val="lt1"/>
                </a:solidFill>
                <a:latin typeface="Didact Gothic"/>
                <a:ea typeface="Didact Gothic"/>
                <a:cs typeface="Didact Gothic"/>
                <a:sym typeface="Didact Gothic"/>
              </a:rPr>
              <a:t>Welcome to our contracts</a:t>
            </a:r>
            <a:endParaRPr/>
          </a:p>
        </p:txBody>
      </p:sp>
      <p:pic>
        <p:nvPicPr>
          <p:cNvPr id="550" name="Google Shape;550;p41"/>
          <p:cNvPicPr preferRelativeResize="0"/>
          <p:nvPr/>
        </p:nvPicPr>
        <p:blipFill>
          <a:blip r:embed="rId3">
            <a:alphaModFix/>
          </a:blip>
          <a:stretch>
            <a:fillRect/>
          </a:stretch>
        </p:blipFill>
        <p:spPr>
          <a:xfrm>
            <a:off x="900125" y="1415450"/>
            <a:ext cx="2738400" cy="2978700"/>
          </a:xfrm>
          <a:prstGeom prst="roundRect">
            <a:avLst>
              <a:gd name="adj" fmla="val 16667"/>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42"/>
          <p:cNvSpPr txBox="1">
            <a:spLocks noGrp="1"/>
          </p:cNvSpPr>
          <p:nvPr>
            <p:ph type="subTitle" idx="1"/>
          </p:nvPr>
        </p:nvSpPr>
        <p:spPr>
          <a:xfrm>
            <a:off x="750994" y="3609569"/>
            <a:ext cx="1740300" cy="7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556" name="Google Shape;556;p42"/>
          <p:cNvSpPr txBox="1">
            <a:spLocks noGrp="1"/>
          </p:cNvSpPr>
          <p:nvPr>
            <p:ph type="subTitle" idx="2"/>
          </p:nvPr>
        </p:nvSpPr>
        <p:spPr>
          <a:xfrm>
            <a:off x="2718231" y="3609569"/>
            <a:ext cx="1740300" cy="7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 planet in the Solar System</a:t>
            </a:r>
            <a:endParaRPr/>
          </a:p>
        </p:txBody>
      </p:sp>
      <p:sp>
        <p:nvSpPr>
          <p:cNvPr id="557" name="Google Shape;557;p42"/>
          <p:cNvSpPr txBox="1">
            <a:spLocks noGrp="1"/>
          </p:cNvSpPr>
          <p:nvPr>
            <p:ph type="subTitle" idx="3"/>
          </p:nvPr>
        </p:nvSpPr>
        <p:spPr>
          <a:xfrm>
            <a:off x="4685469" y="3609569"/>
            <a:ext cx="1740300" cy="7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558" name="Google Shape;558;p42"/>
          <p:cNvSpPr txBox="1">
            <a:spLocks noGrp="1"/>
          </p:cNvSpPr>
          <p:nvPr>
            <p:ph type="subTitle" idx="4"/>
          </p:nvPr>
        </p:nvSpPr>
        <p:spPr>
          <a:xfrm>
            <a:off x="6652706" y="3609569"/>
            <a:ext cx="1740300" cy="7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smallest planet in the Solar System</a:t>
            </a:r>
            <a:endParaRPr/>
          </a:p>
        </p:txBody>
      </p:sp>
      <p:sp>
        <p:nvSpPr>
          <p:cNvPr id="559" name="Google Shape;559;p42"/>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a:t>
            </a:r>
            <a:endParaRPr/>
          </a:p>
        </p:txBody>
      </p:sp>
      <p:sp>
        <p:nvSpPr>
          <p:cNvPr id="560" name="Google Shape;560;p42"/>
          <p:cNvSpPr txBox="1">
            <a:spLocks noGrp="1"/>
          </p:cNvSpPr>
          <p:nvPr>
            <p:ph type="title" idx="5"/>
          </p:nvPr>
        </p:nvSpPr>
        <p:spPr>
          <a:xfrm>
            <a:off x="750994" y="3087550"/>
            <a:ext cx="1740300" cy="58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61" name="Google Shape;561;p42"/>
          <p:cNvSpPr txBox="1">
            <a:spLocks noGrp="1"/>
          </p:cNvSpPr>
          <p:nvPr>
            <p:ph type="title" idx="6"/>
          </p:nvPr>
        </p:nvSpPr>
        <p:spPr>
          <a:xfrm>
            <a:off x="2718231" y="3087550"/>
            <a:ext cx="1740300" cy="58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562" name="Google Shape;562;p42"/>
          <p:cNvSpPr txBox="1">
            <a:spLocks noGrp="1"/>
          </p:cNvSpPr>
          <p:nvPr>
            <p:ph type="title" idx="7"/>
          </p:nvPr>
        </p:nvSpPr>
        <p:spPr>
          <a:xfrm>
            <a:off x="4685469" y="3087550"/>
            <a:ext cx="1740300" cy="58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63" name="Google Shape;563;p42"/>
          <p:cNvSpPr txBox="1">
            <a:spLocks noGrp="1"/>
          </p:cNvSpPr>
          <p:nvPr>
            <p:ph type="title" idx="8"/>
          </p:nvPr>
        </p:nvSpPr>
        <p:spPr>
          <a:xfrm>
            <a:off x="6652706" y="3087550"/>
            <a:ext cx="1740300" cy="58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grpSp>
        <p:nvGrpSpPr>
          <p:cNvPr id="564" name="Google Shape;564;p42"/>
          <p:cNvGrpSpPr/>
          <p:nvPr/>
        </p:nvGrpSpPr>
        <p:grpSpPr>
          <a:xfrm>
            <a:off x="1145050" y="1914025"/>
            <a:ext cx="952200" cy="1173600"/>
            <a:chOff x="1145050" y="1914025"/>
            <a:chExt cx="952200" cy="1173600"/>
          </a:xfrm>
        </p:grpSpPr>
        <p:sp>
          <p:nvSpPr>
            <p:cNvPr id="565" name="Google Shape;565;p42"/>
            <p:cNvSpPr/>
            <p:nvPr/>
          </p:nvSpPr>
          <p:spPr>
            <a:xfrm>
              <a:off x="1145050" y="1914025"/>
              <a:ext cx="952200" cy="951900"/>
            </a:xfrm>
            <a:prstGeom prst="ellipse">
              <a:avLst/>
            </a:prstGeom>
            <a:gradFill>
              <a:gsLst>
                <a:gs pos="0">
                  <a:srgbClr val="FFFFFF"/>
                </a:gs>
                <a:gs pos="100000">
                  <a:srgbClr val="FFE5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4394"/>
                  </a:solidFill>
                  <a:latin typeface="Varela Round"/>
                  <a:ea typeface="Varela Round"/>
                  <a:cs typeface="Varela Round"/>
                  <a:sym typeface="Varela Round"/>
                </a:rPr>
                <a:t>40%</a:t>
              </a:r>
              <a:endParaRPr sz="1800" b="1">
                <a:solidFill>
                  <a:srgbClr val="594394"/>
                </a:solidFill>
                <a:latin typeface="Varela Round"/>
                <a:ea typeface="Varela Round"/>
                <a:cs typeface="Varela Round"/>
                <a:sym typeface="Varela Round"/>
              </a:endParaRPr>
            </a:p>
          </p:txBody>
        </p:sp>
        <p:cxnSp>
          <p:nvCxnSpPr>
            <p:cNvPr id="566" name="Google Shape;566;p42"/>
            <p:cNvCxnSpPr>
              <a:stCxn id="565" idx="4"/>
              <a:endCxn id="560" idx="0"/>
            </p:cNvCxnSpPr>
            <p:nvPr/>
          </p:nvCxnSpPr>
          <p:spPr>
            <a:xfrm>
              <a:off x="1621150" y="2865925"/>
              <a:ext cx="0" cy="221700"/>
            </a:xfrm>
            <a:prstGeom prst="straightConnector1">
              <a:avLst/>
            </a:prstGeom>
            <a:noFill/>
            <a:ln w="28575" cap="flat" cmpd="sng">
              <a:solidFill>
                <a:srgbClr val="FFCE00"/>
              </a:solidFill>
              <a:prstDash val="solid"/>
              <a:round/>
              <a:headEnd type="none" w="med" len="med"/>
              <a:tailEnd type="none" w="med" len="med"/>
            </a:ln>
          </p:spPr>
        </p:cxnSp>
      </p:grpSp>
      <p:grpSp>
        <p:nvGrpSpPr>
          <p:cNvPr id="567" name="Google Shape;567;p42"/>
          <p:cNvGrpSpPr/>
          <p:nvPr/>
        </p:nvGrpSpPr>
        <p:grpSpPr>
          <a:xfrm>
            <a:off x="2945625" y="1580848"/>
            <a:ext cx="1285500" cy="1506600"/>
            <a:chOff x="2945625" y="1580848"/>
            <a:chExt cx="1285500" cy="1506600"/>
          </a:xfrm>
        </p:grpSpPr>
        <p:sp>
          <p:nvSpPr>
            <p:cNvPr id="568" name="Google Shape;568;p42"/>
            <p:cNvSpPr/>
            <p:nvPr/>
          </p:nvSpPr>
          <p:spPr>
            <a:xfrm>
              <a:off x="2945625" y="1580848"/>
              <a:ext cx="1285500" cy="1285200"/>
            </a:xfrm>
            <a:prstGeom prst="ellipse">
              <a:avLst/>
            </a:prstGeom>
            <a:gradFill>
              <a:gsLst>
                <a:gs pos="0">
                  <a:srgbClr val="FFFFFF"/>
                </a:gs>
                <a:gs pos="100000">
                  <a:srgbClr val="FFE5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4394"/>
                  </a:solidFill>
                  <a:latin typeface="Varela Round"/>
                  <a:ea typeface="Varela Round"/>
                  <a:cs typeface="Varela Round"/>
                  <a:sym typeface="Varela Round"/>
                </a:rPr>
                <a:t>80%</a:t>
              </a:r>
              <a:endParaRPr sz="1800" b="1">
                <a:solidFill>
                  <a:srgbClr val="594394"/>
                </a:solidFill>
                <a:latin typeface="Varela Round"/>
                <a:ea typeface="Varela Round"/>
                <a:cs typeface="Varela Round"/>
                <a:sym typeface="Varela Round"/>
              </a:endParaRPr>
            </a:p>
          </p:txBody>
        </p:sp>
        <p:cxnSp>
          <p:nvCxnSpPr>
            <p:cNvPr id="569" name="Google Shape;569;p42"/>
            <p:cNvCxnSpPr>
              <a:stCxn id="568" idx="4"/>
              <a:endCxn id="561" idx="0"/>
            </p:cNvCxnSpPr>
            <p:nvPr/>
          </p:nvCxnSpPr>
          <p:spPr>
            <a:xfrm>
              <a:off x="3588375" y="2866048"/>
              <a:ext cx="0" cy="221400"/>
            </a:xfrm>
            <a:prstGeom prst="straightConnector1">
              <a:avLst/>
            </a:prstGeom>
            <a:noFill/>
            <a:ln w="28575" cap="flat" cmpd="sng">
              <a:solidFill>
                <a:srgbClr val="FFCE00"/>
              </a:solidFill>
              <a:prstDash val="solid"/>
              <a:round/>
              <a:headEnd type="none" w="med" len="med"/>
              <a:tailEnd type="none" w="med" len="med"/>
            </a:ln>
          </p:spPr>
        </p:cxnSp>
      </p:grpSp>
      <p:grpSp>
        <p:nvGrpSpPr>
          <p:cNvPr id="570" name="Google Shape;570;p42"/>
          <p:cNvGrpSpPr/>
          <p:nvPr/>
        </p:nvGrpSpPr>
        <p:grpSpPr>
          <a:xfrm>
            <a:off x="4979469" y="1714139"/>
            <a:ext cx="1152300" cy="1373400"/>
            <a:chOff x="4979469" y="1714139"/>
            <a:chExt cx="1152300" cy="1373400"/>
          </a:xfrm>
        </p:grpSpPr>
        <p:sp>
          <p:nvSpPr>
            <p:cNvPr id="571" name="Google Shape;571;p42"/>
            <p:cNvSpPr/>
            <p:nvPr/>
          </p:nvSpPr>
          <p:spPr>
            <a:xfrm>
              <a:off x="4979469" y="1714139"/>
              <a:ext cx="1152300" cy="1152000"/>
            </a:xfrm>
            <a:prstGeom prst="ellipse">
              <a:avLst/>
            </a:prstGeom>
            <a:gradFill>
              <a:gsLst>
                <a:gs pos="0">
                  <a:srgbClr val="FFFFFF"/>
                </a:gs>
                <a:gs pos="100000">
                  <a:srgbClr val="FFE5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4394"/>
                  </a:solidFill>
                  <a:latin typeface="Varela Round"/>
                  <a:ea typeface="Varela Round"/>
                  <a:cs typeface="Varela Round"/>
                  <a:sym typeface="Varela Round"/>
                </a:rPr>
                <a:t>60%</a:t>
              </a:r>
              <a:endParaRPr sz="1800" b="1">
                <a:solidFill>
                  <a:srgbClr val="594394"/>
                </a:solidFill>
                <a:latin typeface="Varela Round"/>
                <a:ea typeface="Varela Round"/>
                <a:cs typeface="Varela Round"/>
                <a:sym typeface="Varela Round"/>
              </a:endParaRPr>
            </a:p>
          </p:txBody>
        </p:sp>
        <p:cxnSp>
          <p:nvCxnSpPr>
            <p:cNvPr id="572" name="Google Shape;572;p42"/>
            <p:cNvCxnSpPr>
              <a:stCxn id="571" idx="4"/>
              <a:endCxn id="562" idx="0"/>
            </p:cNvCxnSpPr>
            <p:nvPr/>
          </p:nvCxnSpPr>
          <p:spPr>
            <a:xfrm>
              <a:off x="5555619" y="2866139"/>
              <a:ext cx="0" cy="221400"/>
            </a:xfrm>
            <a:prstGeom prst="straightConnector1">
              <a:avLst/>
            </a:prstGeom>
            <a:noFill/>
            <a:ln w="28575" cap="flat" cmpd="sng">
              <a:solidFill>
                <a:schemeClr val="accent4"/>
              </a:solidFill>
              <a:prstDash val="solid"/>
              <a:round/>
              <a:headEnd type="none" w="med" len="med"/>
              <a:tailEnd type="none" w="med" len="med"/>
            </a:ln>
          </p:spPr>
        </p:cxnSp>
      </p:grpSp>
      <p:grpSp>
        <p:nvGrpSpPr>
          <p:cNvPr id="573" name="Google Shape;573;p42"/>
          <p:cNvGrpSpPr/>
          <p:nvPr/>
        </p:nvGrpSpPr>
        <p:grpSpPr>
          <a:xfrm>
            <a:off x="6899606" y="1600348"/>
            <a:ext cx="1246500" cy="1487100"/>
            <a:chOff x="6899606" y="1600348"/>
            <a:chExt cx="1246500" cy="1487100"/>
          </a:xfrm>
        </p:grpSpPr>
        <p:sp>
          <p:nvSpPr>
            <p:cNvPr id="574" name="Google Shape;574;p42"/>
            <p:cNvSpPr/>
            <p:nvPr/>
          </p:nvSpPr>
          <p:spPr>
            <a:xfrm>
              <a:off x="6899606" y="1600348"/>
              <a:ext cx="1246500" cy="1246200"/>
            </a:xfrm>
            <a:prstGeom prst="ellipse">
              <a:avLst/>
            </a:prstGeom>
            <a:gradFill>
              <a:gsLst>
                <a:gs pos="0">
                  <a:srgbClr val="FFFFFF"/>
                </a:gs>
                <a:gs pos="100000">
                  <a:srgbClr val="FFE5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594394"/>
                  </a:solidFill>
                  <a:latin typeface="Varela Round"/>
                  <a:ea typeface="Varela Round"/>
                  <a:cs typeface="Varela Round"/>
                  <a:sym typeface="Varela Round"/>
                </a:rPr>
                <a:t>75%</a:t>
              </a:r>
              <a:endParaRPr sz="1800" b="1">
                <a:solidFill>
                  <a:srgbClr val="594394"/>
                </a:solidFill>
                <a:latin typeface="Varela Round"/>
                <a:ea typeface="Varela Round"/>
                <a:cs typeface="Varela Round"/>
                <a:sym typeface="Varela Round"/>
              </a:endParaRPr>
            </a:p>
          </p:txBody>
        </p:sp>
        <p:cxnSp>
          <p:nvCxnSpPr>
            <p:cNvPr id="575" name="Google Shape;575;p42"/>
            <p:cNvCxnSpPr>
              <a:stCxn id="574" idx="4"/>
              <a:endCxn id="563" idx="0"/>
            </p:cNvCxnSpPr>
            <p:nvPr/>
          </p:nvCxnSpPr>
          <p:spPr>
            <a:xfrm>
              <a:off x="7522856" y="2846548"/>
              <a:ext cx="0" cy="240900"/>
            </a:xfrm>
            <a:prstGeom prst="straightConnector1">
              <a:avLst/>
            </a:prstGeom>
            <a:noFill/>
            <a:ln w="28575" cap="flat" cmpd="sng">
              <a:solidFill>
                <a:schemeClr val="accent4"/>
              </a:solidFill>
              <a:prstDash val="solid"/>
              <a:round/>
              <a:headEnd type="none" w="med" len="med"/>
              <a:tailEnd type="non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43"/>
          <p:cNvSpPr txBox="1">
            <a:spLocks noGrp="1"/>
          </p:cNvSpPr>
          <p:nvPr>
            <p:ph type="subTitle" idx="1"/>
          </p:nvPr>
        </p:nvSpPr>
        <p:spPr>
          <a:xfrm>
            <a:off x="4838525" y="1809750"/>
            <a:ext cx="3138900" cy="187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The planet’s name has nothing to do with the liquid metal</a:t>
            </a:r>
            <a:endParaRPr/>
          </a:p>
        </p:txBody>
      </p:sp>
      <p:sp>
        <p:nvSpPr>
          <p:cNvPr id="581" name="Google Shape;581;p43"/>
          <p:cNvSpPr txBox="1">
            <a:spLocks noGrp="1"/>
          </p:cNvSpPr>
          <p:nvPr>
            <p:ph type="title"/>
          </p:nvPr>
        </p:nvSpPr>
        <p:spPr>
          <a:xfrm>
            <a:off x="3906053" y="619125"/>
            <a:ext cx="4071000" cy="1038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OUR COMPANY</a:t>
            </a:r>
            <a:endParaRPr/>
          </a:p>
        </p:txBody>
      </p:sp>
      <p:grpSp>
        <p:nvGrpSpPr>
          <p:cNvPr id="582" name="Google Shape;582;p43"/>
          <p:cNvGrpSpPr/>
          <p:nvPr/>
        </p:nvGrpSpPr>
        <p:grpSpPr>
          <a:xfrm>
            <a:off x="1512647" y="1192850"/>
            <a:ext cx="2246100" cy="2246100"/>
            <a:chOff x="1512647" y="1269050"/>
            <a:chExt cx="2246100" cy="2246100"/>
          </a:xfrm>
        </p:grpSpPr>
        <p:sp>
          <p:nvSpPr>
            <p:cNvPr id="583" name="Google Shape;583;p43"/>
            <p:cNvSpPr/>
            <p:nvPr/>
          </p:nvSpPr>
          <p:spPr>
            <a:xfrm>
              <a:off x="1512647" y="1269050"/>
              <a:ext cx="2246100" cy="2246100"/>
            </a:xfrm>
            <a:prstGeom prst="roundRect">
              <a:avLst>
                <a:gd name="adj" fmla="val 16667"/>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43"/>
            <p:cNvGrpSpPr/>
            <p:nvPr/>
          </p:nvGrpSpPr>
          <p:grpSpPr>
            <a:xfrm>
              <a:off x="1936732" y="1847935"/>
              <a:ext cx="1397929" cy="1088329"/>
              <a:chOff x="1783425" y="2114538"/>
              <a:chExt cx="1397929" cy="1088329"/>
            </a:xfrm>
          </p:grpSpPr>
          <p:sp>
            <p:nvSpPr>
              <p:cNvPr id="585" name="Google Shape;585;p43"/>
              <p:cNvSpPr/>
              <p:nvPr/>
            </p:nvSpPr>
            <p:spPr>
              <a:xfrm>
                <a:off x="2597124" y="2114538"/>
                <a:ext cx="584230" cy="577575"/>
              </a:xfrm>
              <a:custGeom>
                <a:avLst/>
                <a:gdLst/>
                <a:ahLst/>
                <a:cxnLst/>
                <a:rect l="l" t="t" r="r" b="b"/>
                <a:pathLst>
                  <a:path w="10973" h="10848" extrusionOk="0">
                    <a:moveTo>
                      <a:pt x="3919" y="1"/>
                    </a:moveTo>
                    <a:cubicBezTo>
                      <a:pt x="3527" y="1"/>
                      <a:pt x="3261" y="267"/>
                      <a:pt x="3261" y="596"/>
                    </a:cubicBezTo>
                    <a:lnTo>
                      <a:pt x="3261" y="2556"/>
                    </a:lnTo>
                    <a:cubicBezTo>
                      <a:pt x="2931" y="2618"/>
                      <a:pt x="2540" y="2681"/>
                      <a:pt x="2210" y="2806"/>
                    </a:cubicBezTo>
                    <a:lnTo>
                      <a:pt x="1239" y="1176"/>
                    </a:lnTo>
                    <a:cubicBezTo>
                      <a:pt x="1153" y="952"/>
                      <a:pt x="943" y="822"/>
                      <a:pt x="714" y="822"/>
                    </a:cubicBezTo>
                    <a:cubicBezTo>
                      <a:pt x="608" y="822"/>
                      <a:pt x="497" y="850"/>
                      <a:pt x="392" y="910"/>
                    </a:cubicBezTo>
                    <a:cubicBezTo>
                      <a:pt x="63" y="1114"/>
                      <a:pt x="0" y="1505"/>
                      <a:pt x="126" y="1772"/>
                    </a:cubicBezTo>
                    <a:lnTo>
                      <a:pt x="1113" y="3465"/>
                    </a:lnTo>
                    <a:lnTo>
                      <a:pt x="847" y="3731"/>
                    </a:lnTo>
                    <a:cubicBezTo>
                      <a:pt x="2351" y="4969"/>
                      <a:pt x="3323" y="6866"/>
                      <a:pt x="3386" y="8951"/>
                    </a:cubicBezTo>
                    <a:cubicBezTo>
                      <a:pt x="4765" y="9076"/>
                      <a:pt x="5941" y="9609"/>
                      <a:pt x="6913" y="10393"/>
                    </a:cubicBezTo>
                    <a:cubicBezTo>
                      <a:pt x="7116" y="10189"/>
                      <a:pt x="7304" y="10001"/>
                      <a:pt x="7446" y="9797"/>
                    </a:cubicBezTo>
                    <a:lnTo>
                      <a:pt x="9138" y="10785"/>
                    </a:lnTo>
                    <a:cubicBezTo>
                      <a:pt x="9201" y="10847"/>
                      <a:pt x="9342" y="10847"/>
                      <a:pt x="9468" y="10847"/>
                    </a:cubicBezTo>
                    <a:cubicBezTo>
                      <a:pt x="9656" y="10847"/>
                      <a:pt x="9859" y="10706"/>
                      <a:pt x="9985" y="10518"/>
                    </a:cubicBezTo>
                    <a:cubicBezTo>
                      <a:pt x="10189" y="10252"/>
                      <a:pt x="10048" y="9860"/>
                      <a:pt x="9797" y="9672"/>
                    </a:cubicBezTo>
                    <a:lnTo>
                      <a:pt x="8088" y="8684"/>
                    </a:lnTo>
                    <a:cubicBezTo>
                      <a:pt x="8229" y="8355"/>
                      <a:pt x="8355" y="8042"/>
                      <a:pt x="8355" y="7650"/>
                    </a:cubicBezTo>
                    <a:lnTo>
                      <a:pt x="10314" y="7650"/>
                    </a:lnTo>
                    <a:cubicBezTo>
                      <a:pt x="10643" y="7650"/>
                      <a:pt x="10972" y="7383"/>
                      <a:pt x="10972" y="6991"/>
                    </a:cubicBezTo>
                    <a:cubicBezTo>
                      <a:pt x="10972" y="6662"/>
                      <a:pt x="10643" y="6396"/>
                      <a:pt x="10314" y="6396"/>
                    </a:cubicBezTo>
                    <a:lnTo>
                      <a:pt x="8355" y="6396"/>
                    </a:lnTo>
                    <a:cubicBezTo>
                      <a:pt x="8355" y="6004"/>
                      <a:pt x="8229" y="5690"/>
                      <a:pt x="8088" y="5361"/>
                    </a:cubicBezTo>
                    <a:lnTo>
                      <a:pt x="9797" y="4374"/>
                    </a:lnTo>
                    <a:cubicBezTo>
                      <a:pt x="10048" y="4186"/>
                      <a:pt x="10189" y="3794"/>
                      <a:pt x="9985" y="3527"/>
                    </a:cubicBezTo>
                    <a:cubicBezTo>
                      <a:pt x="9856" y="3303"/>
                      <a:pt x="9633" y="3173"/>
                      <a:pt x="9420" y="3173"/>
                    </a:cubicBezTo>
                    <a:cubicBezTo>
                      <a:pt x="9320" y="3173"/>
                      <a:pt x="9223" y="3201"/>
                      <a:pt x="9138" y="3261"/>
                    </a:cubicBezTo>
                    <a:lnTo>
                      <a:pt x="7446" y="4248"/>
                    </a:lnTo>
                    <a:cubicBezTo>
                      <a:pt x="7242" y="3919"/>
                      <a:pt x="6991" y="3653"/>
                      <a:pt x="6725" y="3465"/>
                    </a:cubicBezTo>
                    <a:lnTo>
                      <a:pt x="7634" y="1772"/>
                    </a:lnTo>
                    <a:cubicBezTo>
                      <a:pt x="7837" y="1505"/>
                      <a:pt x="7696" y="1114"/>
                      <a:pt x="7446" y="910"/>
                    </a:cubicBezTo>
                    <a:cubicBezTo>
                      <a:pt x="7341" y="850"/>
                      <a:pt x="7230" y="822"/>
                      <a:pt x="7121" y="822"/>
                    </a:cubicBezTo>
                    <a:cubicBezTo>
                      <a:pt x="6886" y="822"/>
                      <a:pt x="6660" y="952"/>
                      <a:pt x="6521" y="1176"/>
                    </a:cubicBezTo>
                    <a:lnTo>
                      <a:pt x="5612" y="2806"/>
                    </a:lnTo>
                    <a:cubicBezTo>
                      <a:pt x="5283" y="2681"/>
                      <a:pt x="4891" y="2618"/>
                      <a:pt x="4561" y="2556"/>
                    </a:cubicBezTo>
                    <a:lnTo>
                      <a:pt x="4561" y="596"/>
                    </a:lnTo>
                    <a:cubicBezTo>
                      <a:pt x="4561" y="267"/>
                      <a:pt x="4248" y="1"/>
                      <a:pt x="3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783425" y="2284806"/>
                <a:ext cx="1241029" cy="918060"/>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7" name="Google Shape;587;p43"/>
          <p:cNvSpPr txBox="1"/>
          <p:nvPr/>
        </p:nvSpPr>
        <p:spPr>
          <a:xfrm>
            <a:off x="1692647" y="3457575"/>
            <a:ext cx="1886100" cy="3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Didact Gothic"/>
                <a:ea typeface="Didact Gothic"/>
                <a:cs typeface="Didact Gothic"/>
                <a:sym typeface="Didact Gothic"/>
              </a:rPr>
              <a:t>Your logo here</a:t>
            </a:r>
            <a:endParaRPr>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4"/>
          <p:cNvSpPr txBox="1">
            <a:spLocks noGrp="1"/>
          </p:cNvSpPr>
          <p:nvPr>
            <p:ph type="title" idx="6"/>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CE00"/>
                </a:solidFill>
              </a:rPr>
              <a:t>OUR TEAM</a:t>
            </a:r>
            <a:endParaRPr>
              <a:solidFill>
                <a:srgbClr val="FFCE00"/>
              </a:solidFill>
            </a:endParaRPr>
          </a:p>
        </p:txBody>
      </p:sp>
      <p:grpSp>
        <p:nvGrpSpPr>
          <p:cNvPr id="593" name="Google Shape;593;p44"/>
          <p:cNvGrpSpPr/>
          <p:nvPr/>
        </p:nvGrpSpPr>
        <p:grpSpPr>
          <a:xfrm>
            <a:off x="2540969" y="1203730"/>
            <a:ext cx="799393" cy="726577"/>
            <a:chOff x="5238125" y="2551650"/>
            <a:chExt cx="626975" cy="569775"/>
          </a:xfrm>
        </p:grpSpPr>
        <p:sp>
          <p:nvSpPr>
            <p:cNvPr id="594" name="Google Shape;594;p44"/>
            <p:cNvSpPr/>
            <p:nvPr/>
          </p:nvSpPr>
          <p:spPr>
            <a:xfrm>
              <a:off x="5238125" y="2551650"/>
              <a:ext cx="626975" cy="463975"/>
            </a:xfrm>
            <a:custGeom>
              <a:avLst/>
              <a:gdLst/>
              <a:ahLst/>
              <a:cxnLst/>
              <a:rect l="l" t="t" r="r" b="b"/>
              <a:pathLst>
                <a:path w="25079" h="18559" extrusionOk="0">
                  <a:moveTo>
                    <a:pt x="12351" y="0"/>
                  </a:moveTo>
                  <a:cubicBezTo>
                    <a:pt x="8825" y="0"/>
                    <a:pt x="6019" y="2806"/>
                    <a:pt x="5815" y="6270"/>
                  </a:cubicBezTo>
                  <a:cubicBezTo>
                    <a:pt x="2555" y="6411"/>
                    <a:pt x="0" y="9076"/>
                    <a:pt x="0" y="12414"/>
                  </a:cubicBezTo>
                  <a:cubicBezTo>
                    <a:pt x="0" y="13982"/>
                    <a:pt x="596" y="15345"/>
                    <a:pt x="1505" y="16458"/>
                  </a:cubicBezTo>
                  <a:lnTo>
                    <a:pt x="4577" y="16458"/>
                  </a:lnTo>
                  <a:cubicBezTo>
                    <a:pt x="4248" y="16066"/>
                    <a:pt x="4060" y="15612"/>
                    <a:pt x="4060" y="15032"/>
                  </a:cubicBezTo>
                  <a:cubicBezTo>
                    <a:pt x="4060" y="13856"/>
                    <a:pt x="4969" y="12932"/>
                    <a:pt x="6144" y="12932"/>
                  </a:cubicBezTo>
                  <a:lnTo>
                    <a:pt x="19530" y="12932"/>
                  </a:lnTo>
                  <a:cubicBezTo>
                    <a:pt x="20706" y="12932"/>
                    <a:pt x="21615" y="13856"/>
                    <a:pt x="21615" y="15032"/>
                  </a:cubicBezTo>
                  <a:cubicBezTo>
                    <a:pt x="21615" y="16207"/>
                    <a:pt x="20706" y="17179"/>
                    <a:pt x="19530" y="17179"/>
                  </a:cubicBezTo>
                  <a:lnTo>
                    <a:pt x="16129" y="17179"/>
                  </a:lnTo>
                  <a:cubicBezTo>
                    <a:pt x="16458" y="17508"/>
                    <a:pt x="16725" y="18026"/>
                    <a:pt x="16725" y="18559"/>
                  </a:cubicBezTo>
                  <a:lnTo>
                    <a:pt x="19530" y="18559"/>
                  </a:lnTo>
                  <a:cubicBezTo>
                    <a:pt x="22602" y="18559"/>
                    <a:pt x="25079" y="16066"/>
                    <a:pt x="25079" y="12994"/>
                  </a:cubicBezTo>
                  <a:cubicBezTo>
                    <a:pt x="25079" y="10000"/>
                    <a:pt x="22602" y="7508"/>
                    <a:pt x="19530" y="7508"/>
                  </a:cubicBezTo>
                  <a:cubicBezTo>
                    <a:pt x="19264" y="7508"/>
                    <a:pt x="19013" y="7508"/>
                    <a:pt x="18747" y="7587"/>
                  </a:cubicBezTo>
                  <a:cubicBezTo>
                    <a:pt x="18809" y="7195"/>
                    <a:pt x="18809" y="6866"/>
                    <a:pt x="18809" y="6536"/>
                  </a:cubicBezTo>
                  <a:cubicBezTo>
                    <a:pt x="18809" y="2947"/>
                    <a:pt x="15941" y="0"/>
                    <a:pt x="12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4"/>
            <p:cNvSpPr/>
            <p:nvPr/>
          </p:nvSpPr>
          <p:spPr>
            <a:xfrm>
              <a:off x="5373700" y="2909400"/>
              <a:ext cx="370725" cy="35700"/>
            </a:xfrm>
            <a:custGeom>
              <a:avLst/>
              <a:gdLst/>
              <a:ahLst/>
              <a:cxnLst/>
              <a:rect l="l" t="t" r="r" b="b"/>
              <a:pathLst>
                <a:path w="14829" h="1428" extrusionOk="0">
                  <a:moveTo>
                    <a:pt x="721" y="1"/>
                  </a:moveTo>
                  <a:cubicBezTo>
                    <a:pt x="330" y="1"/>
                    <a:pt x="0" y="330"/>
                    <a:pt x="0" y="722"/>
                  </a:cubicBezTo>
                  <a:cubicBezTo>
                    <a:pt x="0" y="1114"/>
                    <a:pt x="330" y="1427"/>
                    <a:pt x="721" y="1427"/>
                  </a:cubicBezTo>
                  <a:lnTo>
                    <a:pt x="14107" y="1427"/>
                  </a:lnTo>
                  <a:cubicBezTo>
                    <a:pt x="14499" y="1427"/>
                    <a:pt x="14828" y="1114"/>
                    <a:pt x="14828" y="722"/>
                  </a:cubicBezTo>
                  <a:cubicBezTo>
                    <a:pt x="14828" y="330"/>
                    <a:pt x="14499" y="1"/>
                    <a:pt x="14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4"/>
            <p:cNvSpPr/>
            <p:nvPr/>
          </p:nvSpPr>
          <p:spPr>
            <a:xfrm>
              <a:off x="5251425" y="2997575"/>
              <a:ext cx="368775" cy="35675"/>
            </a:xfrm>
            <a:custGeom>
              <a:avLst/>
              <a:gdLst/>
              <a:ahLst/>
              <a:cxnLst/>
              <a:rect l="l" t="t" r="r" b="b"/>
              <a:pathLst>
                <a:path w="14751" h="1427" extrusionOk="0">
                  <a:moveTo>
                    <a:pt x="706" y="1"/>
                  </a:moveTo>
                  <a:cubicBezTo>
                    <a:pt x="314" y="1"/>
                    <a:pt x="1" y="330"/>
                    <a:pt x="1" y="722"/>
                  </a:cubicBezTo>
                  <a:cubicBezTo>
                    <a:pt x="1" y="1113"/>
                    <a:pt x="314" y="1427"/>
                    <a:pt x="706" y="1427"/>
                  </a:cubicBezTo>
                  <a:lnTo>
                    <a:pt x="14030" y="1427"/>
                  </a:lnTo>
                  <a:cubicBezTo>
                    <a:pt x="14421" y="1427"/>
                    <a:pt x="14751" y="1113"/>
                    <a:pt x="14751" y="722"/>
                  </a:cubicBezTo>
                  <a:cubicBezTo>
                    <a:pt x="14751" y="330"/>
                    <a:pt x="14421" y="1"/>
                    <a:pt x="14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4"/>
            <p:cNvSpPr/>
            <p:nvPr/>
          </p:nvSpPr>
          <p:spPr>
            <a:xfrm>
              <a:off x="5303550" y="3087300"/>
              <a:ext cx="370725" cy="34125"/>
            </a:xfrm>
            <a:custGeom>
              <a:avLst/>
              <a:gdLst/>
              <a:ahLst/>
              <a:cxnLst/>
              <a:rect l="l" t="t" r="r" b="b"/>
              <a:pathLst>
                <a:path w="14829" h="1365" extrusionOk="0">
                  <a:moveTo>
                    <a:pt x="722" y="1"/>
                  </a:moveTo>
                  <a:cubicBezTo>
                    <a:pt x="330" y="1"/>
                    <a:pt x="1" y="267"/>
                    <a:pt x="1" y="659"/>
                  </a:cubicBezTo>
                  <a:cubicBezTo>
                    <a:pt x="1" y="1051"/>
                    <a:pt x="330" y="1365"/>
                    <a:pt x="722" y="1365"/>
                  </a:cubicBezTo>
                  <a:lnTo>
                    <a:pt x="14108" y="1365"/>
                  </a:lnTo>
                  <a:cubicBezTo>
                    <a:pt x="14499" y="1365"/>
                    <a:pt x="14829" y="1051"/>
                    <a:pt x="14829" y="659"/>
                  </a:cubicBezTo>
                  <a:cubicBezTo>
                    <a:pt x="14829" y="267"/>
                    <a:pt x="14499" y="1"/>
                    <a:pt x="14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44"/>
          <p:cNvGrpSpPr/>
          <p:nvPr/>
        </p:nvGrpSpPr>
        <p:grpSpPr>
          <a:xfrm>
            <a:off x="4811290" y="1083065"/>
            <a:ext cx="910053" cy="708496"/>
            <a:chOff x="4975775" y="880182"/>
            <a:chExt cx="1110769" cy="864758"/>
          </a:xfrm>
        </p:grpSpPr>
        <p:sp>
          <p:nvSpPr>
            <p:cNvPr id="599" name="Google Shape;599;p44"/>
            <p:cNvSpPr/>
            <p:nvPr/>
          </p:nvSpPr>
          <p:spPr>
            <a:xfrm>
              <a:off x="5622331" y="880182"/>
              <a:ext cx="464213" cy="458925"/>
            </a:xfrm>
            <a:custGeom>
              <a:avLst/>
              <a:gdLst/>
              <a:ahLst/>
              <a:cxnLst/>
              <a:rect l="l" t="t" r="r" b="b"/>
              <a:pathLst>
                <a:path w="10973" h="10848" extrusionOk="0">
                  <a:moveTo>
                    <a:pt x="3919" y="1"/>
                  </a:moveTo>
                  <a:cubicBezTo>
                    <a:pt x="3527" y="1"/>
                    <a:pt x="3261" y="267"/>
                    <a:pt x="3261" y="596"/>
                  </a:cubicBezTo>
                  <a:lnTo>
                    <a:pt x="3261" y="2556"/>
                  </a:lnTo>
                  <a:cubicBezTo>
                    <a:pt x="2931" y="2618"/>
                    <a:pt x="2540" y="2681"/>
                    <a:pt x="2210" y="2806"/>
                  </a:cubicBezTo>
                  <a:lnTo>
                    <a:pt x="1239" y="1176"/>
                  </a:lnTo>
                  <a:cubicBezTo>
                    <a:pt x="1153" y="952"/>
                    <a:pt x="943" y="822"/>
                    <a:pt x="714" y="822"/>
                  </a:cubicBezTo>
                  <a:cubicBezTo>
                    <a:pt x="608" y="822"/>
                    <a:pt x="497" y="850"/>
                    <a:pt x="392" y="910"/>
                  </a:cubicBezTo>
                  <a:cubicBezTo>
                    <a:pt x="63" y="1114"/>
                    <a:pt x="0" y="1505"/>
                    <a:pt x="126" y="1772"/>
                  </a:cubicBezTo>
                  <a:lnTo>
                    <a:pt x="1113" y="3465"/>
                  </a:lnTo>
                  <a:lnTo>
                    <a:pt x="847" y="3731"/>
                  </a:lnTo>
                  <a:cubicBezTo>
                    <a:pt x="2351" y="4969"/>
                    <a:pt x="3323" y="6866"/>
                    <a:pt x="3386" y="8951"/>
                  </a:cubicBezTo>
                  <a:cubicBezTo>
                    <a:pt x="4765" y="9076"/>
                    <a:pt x="5941" y="9609"/>
                    <a:pt x="6913" y="10393"/>
                  </a:cubicBezTo>
                  <a:cubicBezTo>
                    <a:pt x="7116" y="10189"/>
                    <a:pt x="7304" y="10001"/>
                    <a:pt x="7446" y="9797"/>
                  </a:cubicBezTo>
                  <a:lnTo>
                    <a:pt x="9138" y="10785"/>
                  </a:lnTo>
                  <a:cubicBezTo>
                    <a:pt x="9201" y="10847"/>
                    <a:pt x="9342" y="10847"/>
                    <a:pt x="9468" y="10847"/>
                  </a:cubicBezTo>
                  <a:cubicBezTo>
                    <a:pt x="9656" y="10847"/>
                    <a:pt x="9859" y="10706"/>
                    <a:pt x="9985" y="10518"/>
                  </a:cubicBezTo>
                  <a:cubicBezTo>
                    <a:pt x="10189" y="10252"/>
                    <a:pt x="10048" y="9860"/>
                    <a:pt x="9797" y="9672"/>
                  </a:cubicBezTo>
                  <a:lnTo>
                    <a:pt x="8088" y="8684"/>
                  </a:lnTo>
                  <a:cubicBezTo>
                    <a:pt x="8229" y="8355"/>
                    <a:pt x="8355" y="8042"/>
                    <a:pt x="8355" y="7650"/>
                  </a:cubicBezTo>
                  <a:lnTo>
                    <a:pt x="10314" y="7650"/>
                  </a:lnTo>
                  <a:cubicBezTo>
                    <a:pt x="10643" y="7650"/>
                    <a:pt x="10972" y="7383"/>
                    <a:pt x="10972" y="6991"/>
                  </a:cubicBezTo>
                  <a:cubicBezTo>
                    <a:pt x="10972" y="6662"/>
                    <a:pt x="10643" y="6396"/>
                    <a:pt x="10314" y="6396"/>
                  </a:cubicBezTo>
                  <a:lnTo>
                    <a:pt x="8355" y="6396"/>
                  </a:lnTo>
                  <a:cubicBezTo>
                    <a:pt x="8355" y="6004"/>
                    <a:pt x="8229" y="5690"/>
                    <a:pt x="8088" y="5361"/>
                  </a:cubicBezTo>
                  <a:lnTo>
                    <a:pt x="9797" y="4374"/>
                  </a:lnTo>
                  <a:cubicBezTo>
                    <a:pt x="10048" y="4186"/>
                    <a:pt x="10189" y="3794"/>
                    <a:pt x="9985" y="3527"/>
                  </a:cubicBezTo>
                  <a:cubicBezTo>
                    <a:pt x="9856" y="3303"/>
                    <a:pt x="9633" y="3173"/>
                    <a:pt x="9420" y="3173"/>
                  </a:cubicBezTo>
                  <a:cubicBezTo>
                    <a:pt x="9320" y="3173"/>
                    <a:pt x="9223" y="3201"/>
                    <a:pt x="9138" y="3261"/>
                  </a:cubicBezTo>
                  <a:lnTo>
                    <a:pt x="7446" y="4248"/>
                  </a:lnTo>
                  <a:cubicBezTo>
                    <a:pt x="7242" y="3919"/>
                    <a:pt x="6991" y="3653"/>
                    <a:pt x="6725" y="3465"/>
                  </a:cubicBezTo>
                  <a:lnTo>
                    <a:pt x="7634" y="1772"/>
                  </a:lnTo>
                  <a:cubicBezTo>
                    <a:pt x="7837" y="1505"/>
                    <a:pt x="7696" y="1114"/>
                    <a:pt x="7446" y="910"/>
                  </a:cubicBezTo>
                  <a:cubicBezTo>
                    <a:pt x="7341" y="850"/>
                    <a:pt x="7230" y="822"/>
                    <a:pt x="7121" y="822"/>
                  </a:cubicBezTo>
                  <a:cubicBezTo>
                    <a:pt x="6886" y="822"/>
                    <a:pt x="6660" y="952"/>
                    <a:pt x="6521" y="1176"/>
                  </a:cubicBezTo>
                  <a:lnTo>
                    <a:pt x="5612" y="2806"/>
                  </a:lnTo>
                  <a:cubicBezTo>
                    <a:pt x="5283" y="2681"/>
                    <a:pt x="4891" y="2618"/>
                    <a:pt x="4561" y="2556"/>
                  </a:cubicBezTo>
                  <a:lnTo>
                    <a:pt x="4561" y="596"/>
                  </a:lnTo>
                  <a:cubicBezTo>
                    <a:pt x="4561" y="267"/>
                    <a:pt x="4248" y="1"/>
                    <a:pt x="39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4"/>
            <p:cNvSpPr/>
            <p:nvPr/>
          </p:nvSpPr>
          <p:spPr>
            <a:xfrm>
              <a:off x="4975775" y="1015475"/>
              <a:ext cx="986087" cy="729465"/>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44"/>
          <p:cNvGrpSpPr/>
          <p:nvPr/>
        </p:nvGrpSpPr>
        <p:grpSpPr>
          <a:xfrm>
            <a:off x="7276294" y="1111786"/>
            <a:ext cx="910029" cy="651056"/>
            <a:chOff x="1726275" y="850450"/>
            <a:chExt cx="666200" cy="476650"/>
          </a:xfrm>
        </p:grpSpPr>
        <p:sp>
          <p:nvSpPr>
            <p:cNvPr id="602" name="Google Shape;602;p44"/>
            <p:cNvSpPr/>
            <p:nvPr/>
          </p:nvSpPr>
          <p:spPr>
            <a:xfrm>
              <a:off x="2127925" y="850450"/>
              <a:ext cx="264550" cy="262700"/>
            </a:xfrm>
            <a:custGeom>
              <a:avLst/>
              <a:gdLst/>
              <a:ahLst/>
              <a:cxnLst/>
              <a:rect l="l" t="t" r="r" b="b"/>
              <a:pathLst>
                <a:path w="10582" h="10508" extrusionOk="0">
                  <a:moveTo>
                    <a:pt x="5895" y="1"/>
                  </a:moveTo>
                  <a:cubicBezTo>
                    <a:pt x="4830" y="1"/>
                    <a:pt x="3799" y="553"/>
                    <a:pt x="3199" y="1495"/>
                  </a:cubicBezTo>
                  <a:cubicBezTo>
                    <a:pt x="2760" y="1279"/>
                    <a:pt x="2289" y="1175"/>
                    <a:pt x="1823" y="1175"/>
                  </a:cubicBezTo>
                  <a:cubicBezTo>
                    <a:pt x="1172" y="1175"/>
                    <a:pt x="531" y="1378"/>
                    <a:pt x="1" y="1761"/>
                  </a:cubicBezTo>
                  <a:cubicBezTo>
                    <a:pt x="1757" y="3062"/>
                    <a:pt x="2869" y="5022"/>
                    <a:pt x="2995" y="7310"/>
                  </a:cubicBezTo>
                  <a:cubicBezTo>
                    <a:pt x="5095" y="7514"/>
                    <a:pt x="6913" y="8752"/>
                    <a:pt x="7964" y="10508"/>
                  </a:cubicBezTo>
                  <a:cubicBezTo>
                    <a:pt x="8747" y="10320"/>
                    <a:pt x="9406" y="9865"/>
                    <a:pt x="9797" y="9207"/>
                  </a:cubicBezTo>
                  <a:cubicBezTo>
                    <a:pt x="10581" y="7906"/>
                    <a:pt x="10127" y="6197"/>
                    <a:pt x="8810" y="5414"/>
                  </a:cubicBezTo>
                  <a:cubicBezTo>
                    <a:pt x="8685" y="5351"/>
                    <a:pt x="8559" y="5288"/>
                    <a:pt x="8418" y="5288"/>
                  </a:cubicBezTo>
                  <a:cubicBezTo>
                    <a:pt x="8559" y="5163"/>
                    <a:pt x="8622" y="4959"/>
                    <a:pt x="8685" y="4834"/>
                  </a:cubicBezTo>
                  <a:cubicBezTo>
                    <a:pt x="9594" y="3329"/>
                    <a:pt x="9076" y="1307"/>
                    <a:pt x="7509" y="461"/>
                  </a:cubicBezTo>
                  <a:cubicBezTo>
                    <a:pt x="6998" y="147"/>
                    <a:pt x="6442" y="1"/>
                    <a:pt x="5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4"/>
            <p:cNvSpPr/>
            <p:nvPr/>
          </p:nvSpPr>
          <p:spPr>
            <a:xfrm>
              <a:off x="1726275" y="887825"/>
              <a:ext cx="592525" cy="439275"/>
            </a:xfrm>
            <a:custGeom>
              <a:avLst/>
              <a:gdLst/>
              <a:ahLst/>
              <a:cxnLst/>
              <a:rect l="l" t="t" r="r" b="b"/>
              <a:pathLst>
                <a:path w="23701" h="17571" extrusionOk="0">
                  <a:moveTo>
                    <a:pt x="11694" y="0"/>
                  </a:moveTo>
                  <a:cubicBezTo>
                    <a:pt x="8355" y="0"/>
                    <a:pt x="5675" y="2618"/>
                    <a:pt x="5550" y="5878"/>
                  </a:cubicBezTo>
                  <a:cubicBezTo>
                    <a:pt x="2415" y="6082"/>
                    <a:pt x="1" y="8621"/>
                    <a:pt x="1" y="11693"/>
                  </a:cubicBezTo>
                  <a:cubicBezTo>
                    <a:pt x="1" y="14969"/>
                    <a:pt x="2603" y="17571"/>
                    <a:pt x="5816" y="17571"/>
                  </a:cubicBezTo>
                  <a:lnTo>
                    <a:pt x="18481" y="17571"/>
                  </a:lnTo>
                  <a:cubicBezTo>
                    <a:pt x="21349" y="17571"/>
                    <a:pt x="23700" y="15220"/>
                    <a:pt x="23700" y="12289"/>
                  </a:cubicBezTo>
                  <a:cubicBezTo>
                    <a:pt x="23700" y="9405"/>
                    <a:pt x="21349" y="7053"/>
                    <a:pt x="18481" y="7053"/>
                  </a:cubicBezTo>
                  <a:cubicBezTo>
                    <a:pt x="18214" y="7053"/>
                    <a:pt x="17964" y="7053"/>
                    <a:pt x="17697" y="7132"/>
                  </a:cubicBezTo>
                  <a:cubicBezTo>
                    <a:pt x="17760" y="6803"/>
                    <a:pt x="17823" y="6474"/>
                    <a:pt x="17823" y="6144"/>
                  </a:cubicBezTo>
                  <a:cubicBezTo>
                    <a:pt x="17823" y="2743"/>
                    <a:pt x="15017" y="0"/>
                    <a:pt x="11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44"/>
          <p:cNvSpPr/>
          <p:nvPr/>
        </p:nvSpPr>
        <p:spPr>
          <a:xfrm>
            <a:off x="6304019" y="1463825"/>
            <a:ext cx="1555500" cy="1555500"/>
          </a:xfrm>
          <a:prstGeom prst="roundRect">
            <a:avLst>
              <a:gd name="adj" fmla="val 10602"/>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4"/>
          <p:cNvSpPr/>
          <p:nvPr/>
        </p:nvSpPr>
        <p:spPr>
          <a:xfrm>
            <a:off x="3794244" y="1463825"/>
            <a:ext cx="1555500" cy="1555500"/>
          </a:xfrm>
          <a:prstGeom prst="roundRect">
            <a:avLst>
              <a:gd name="adj" fmla="val 10860"/>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4"/>
          <p:cNvSpPr/>
          <p:nvPr/>
        </p:nvSpPr>
        <p:spPr>
          <a:xfrm>
            <a:off x="1284456" y="1463825"/>
            <a:ext cx="1555500" cy="1555500"/>
          </a:xfrm>
          <a:prstGeom prst="roundRect">
            <a:avLst>
              <a:gd name="adj" fmla="val 12337"/>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txBox="1">
            <a:spLocks noGrp="1"/>
          </p:cNvSpPr>
          <p:nvPr>
            <p:ph type="title"/>
          </p:nvPr>
        </p:nvSpPr>
        <p:spPr>
          <a:xfrm>
            <a:off x="1004706" y="3112311"/>
            <a:ext cx="2115000" cy="4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Tom James</a:t>
            </a:r>
            <a:endParaRPr/>
          </a:p>
        </p:txBody>
      </p:sp>
      <p:sp>
        <p:nvSpPr>
          <p:cNvPr id="608" name="Google Shape;608;p44"/>
          <p:cNvSpPr txBox="1">
            <a:spLocks noGrp="1"/>
          </p:cNvSpPr>
          <p:nvPr>
            <p:ph type="subTitle" idx="1"/>
          </p:nvPr>
        </p:nvSpPr>
        <p:spPr>
          <a:xfrm>
            <a:off x="1004700" y="3431996"/>
            <a:ext cx="2115000" cy="7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609" name="Google Shape;609;p44"/>
          <p:cNvSpPr txBox="1">
            <a:spLocks noGrp="1"/>
          </p:cNvSpPr>
          <p:nvPr>
            <p:ph type="title" idx="2"/>
          </p:nvPr>
        </p:nvSpPr>
        <p:spPr>
          <a:xfrm>
            <a:off x="3514494" y="3112311"/>
            <a:ext cx="2115000" cy="4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Anna Thurman</a:t>
            </a:r>
            <a:endParaRPr/>
          </a:p>
        </p:txBody>
      </p:sp>
      <p:sp>
        <p:nvSpPr>
          <p:cNvPr id="610" name="Google Shape;610;p44"/>
          <p:cNvSpPr txBox="1">
            <a:spLocks noGrp="1"/>
          </p:cNvSpPr>
          <p:nvPr>
            <p:ph type="subTitle" idx="3"/>
          </p:nvPr>
        </p:nvSpPr>
        <p:spPr>
          <a:xfrm>
            <a:off x="3514492" y="3431996"/>
            <a:ext cx="2115000" cy="7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611" name="Google Shape;611;p44"/>
          <p:cNvSpPr txBox="1">
            <a:spLocks noGrp="1"/>
          </p:cNvSpPr>
          <p:nvPr>
            <p:ph type="title" idx="4"/>
          </p:nvPr>
        </p:nvSpPr>
        <p:spPr>
          <a:xfrm>
            <a:off x="6024269" y="3112311"/>
            <a:ext cx="2115000" cy="4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Sarah Smith</a:t>
            </a:r>
            <a:endParaRPr/>
          </a:p>
        </p:txBody>
      </p:sp>
      <p:sp>
        <p:nvSpPr>
          <p:cNvPr id="612" name="Google Shape;612;p44"/>
          <p:cNvSpPr txBox="1">
            <a:spLocks noGrp="1"/>
          </p:cNvSpPr>
          <p:nvPr>
            <p:ph type="subTitle" idx="5"/>
          </p:nvPr>
        </p:nvSpPr>
        <p:spPr>
          <a:xfrm>
            <a:off x="6024271" y="3431996"/>
            <a:ext cx="2115000" cy="7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pic>
        <p:nvPicPr>
          <p:cNvPr id="613" name="Google Shape;613;p44"/>
          <p:cNvPicPr preferRelativeResize="0"/>
          <p:nvPr/>
        </p:nvPicPr>
        <p:blipFill rotWithShape="1">
          <a:blip r:embed="rId3">
            <a:alphaModFix/>
          </a:blip>
          <a:srcRect l="9346" t="3443" r="6371" b="40562"/>
          <a:stretch/>
        </p:blipFill>
        <p:spPr>
          <a:xfrm>
            <a:off x="1348356" y="1531009"/>
            <a:ext cx="1427700" cy="1421400"/>
          </a:xfrm>
          <a:prstGeom prst="roundRect">
            <a:avLst>
              <a:gd name="adj" fmla="val 11995"/>
            </a:avLst>
          </a:prstGeom>
          <a:noFill/>
          <a:ln>
            <a:noFill/>
          </a:ln>
        </p:spPr>
      </p:pic>
      <p:pic>
        <p:nvPicPr>
          <p:cNvPr id="614" name="Google Shape;614;p44"/>
          <p:cNvPicPr preferRelativeResize="0"/>
          <p:nvPr/>
        </p:nvPicPr>
        <p:blipFill rotWithShape="1">
          <a:blip r:embed="rId4">
            <a:alphaModFix/>
          </a:blip>
          <a:srcRect l="-1877" t="10856" r="-1877" b="20344"/>
          <a:stretch/>
        </p:blipFill>
        <p:spPr>
          <a:xfrm>
            <a:off x="6367919" y="1531009"/>
            <a:ext cx="1427700" cy="1421400"/>
          </a:xfrm>
          <a:prstGeom prst="roundRect">
            <a:avLst>
              <a:gd name="adj" fmla="val 13276"/>
            </a:avLst>
          </a:prstGeom>
          <a:noFill/>
          <a:ln>
            <a:noFill/>
          </a:ln>
        </p:spPr>
      </p:pic>
      <p:grpSp>
        <p:nvGrpSpPr>
          <p:cNvPr id="615" name="Google Shape;615;p44"/>
          <p:cNvGrpSpPr/>
          <p:nvPr/>
        </p:nvGrpSpPr>
        <p:grpSpPr>
          <a:xfrm>
            <a:off x="3858105" y="1543498"/>
            <a:ext cx="1427778" cy="1396207"/>
            <a:chOff x="3687175" y="1348461"/>
            <a:chExt cx="1695900" cy="1658400"/>
          </a:xfrm>
        </p:grpSpPr>
        <p:pic>
          <p:nvPicPr>
            <p:cNvPr id="616" name="Google Shape;616;p44"/>
            <p:cNvPicPr preferRelativeResize="0"/>
            <p:nvPr/>
          </p:nvPicPr>
          <p:blipFill rotWithShape="1">
            <a:blip r:embed="rId5">
              <a:alphaModFix/>
            </a:blip>
            <a:srcRect l="10338" t="1552" r="43610" b="30962"/>
            <a:stretch/>
          </p:blipFill>
          <p:spPr>
            <a:xfrm>
              <a:off x="3687175" y="1348461"/>
              <a:ext cx="1695900" cy="1658400"/>
            </a:xfrm>
            <a:prstGeom prst="roundRect">
              <a:avLst>
                <a:gd name="adj" fmla="val 11608"/>
              </a:avLst>
            </a:prstGeom>
            <a:noFill/>
            <a:ln>
              <a:noFill/>
            </a:ln>
          </p:spPr>
        </p:pic>
        <p:pic>
          <p:nvPicPr>
            <p:cNvPr id="617" name="Google Shape;617;p44"/>
            <p:cNvPicPr preferRelativeResize="0"/>
            <p:nvPr/>
          </p:nvPicPr>
          <p:blipFill rotWithShape="1">
            <a:blip r:embed="rId6">
              <a:alphaModFix amt="11000"/>
            </a:blip>
            <a:srcRect l="10338" t="1552" r="43610" b="30962"/>
            <a:stretch/>
          </p:blipFill>
          <p:spPr>
            <a:xfrm>
              <a:off x="3687175" y="1348461"/>
              <a:ext cx="1695900" cy="1658400"/>
            </a:xfrm>
            <a:prstGeom prst="roundRect">
              <a:avLst>
                <a:gd name="adj" fmla="val 11608"/>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5"/>
          <p:cNvSpPr/>
          <p:nvPr/>
        </p:nvSpPr>
        <p:spPr>
          <a:xfrm>
            <a:off x="4073247" y="1000125"/>
            <a:ext cx="3675300" cy="3045000"/>
          </a:xfrm>
          <a:prstGeom prst="roundRect">
            <a:avLst>
              <a:gd name="adj" fmla="val 11671"/>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txBox="1">
            <a:spLocks noGrp="1"/>
          </p:cNvSpPr>
          <p:nvPr>
            <p:ph type="subTitle" idx="1"/>
          </p:nvPr>
        </p:nvSpPr>
        <p:spPr>
          <a:xfrm>
            <a:off x="4308597" y="2190750"/>
            <a:ext cx="3204600" cy="157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a:t>
            </a:r>
            <a:endParaRPr/>
          </a:p>
          <a:p>
            <a:pPr marL="0" lvl="0" indent="0" algn="ctr" rtl="0">
              <a:spcBef>
                <a:spcPts val="0"/>
              </a:spcBef>
              <a:spcAft>
                <a:spcPts val="0"/>
              </a:spcAft>
              <a:buNone/>
            </a:pPr>
            <a:endParaRPr/>
          </a:p>
        </p:txBody>
      </p:sp>
      <p:sp>
        <p:nvSpPr>
          <p:cNvPr id="624" name="Google Shape;624;p45"/>
          <p:cNvSpPr txBox="1">
            <a:spLocks noGrp="1"/>
          </p:cNvSpPr>
          <p:nvPr>
            <p:ph type="title"/>
          </p:nvPr>
        </p:nvSpPr>
        <p:spPr>
          <a:xfrm>
            <a:off x="3875397" y="1000125"/>
            <a:ext cx="4071000" cy="103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a:t>
            </a:r>
            <a:endParaRPr/>
          </a:p>
        </p:txBody>
      </p:sp>
      <p:grpSp>
        <p:nvGrpSpPr>
          <p:cNvPr id="625" name="Google Shape;625;p45"/>
          <p:cNvGrpSpPr/>
          <p:nvPr/>
        </p:nvGrpSpPr>
        <p:grpSpPr>
          <a:xfrm>
            <a:off x="2133806" y="1408802"/>
            <a:ext cx="1184126" cy="1278705"/>
            <a:chOff x="1992200" y="1674038"/>
            <a:chExt cx="1662631" cy="1795429"/>
          </a:xfrm>
        </p:grpSpPr>
        <p:sp>
          <p:nvSpPr>
            <p:cNvPr id="626" name="Google Shape;626;p45"/>
            <p:cNvSpPr/>
            <p:nvPr/>
          </p:nvSpPr>
          <p:spPr>
            <a:xfrm>
              <a:off x="1992200" y="1954796"/>
              <a:ext cx="908521" cy="1514671"/>
            </a:xfrm>
            <a:custGeom>
              <a:avLst/>
              <a:gdLst/>
              <a:ahLst/>
              <a:cxnLst/>
              <a:rect l="l" t="t" r="r" b="b"/>
              <a:pathLst>
                <a:path w="12274" h="20463" extrusionOk="0">
                  <a:moveTo>
                    <a:pt x="4828" y="0"/>
                  </a:moveTo>
                  <a:cubicBezTo>
                    <a:pt x="4185" y="0"/>
                    <a:pt x="3402" y="580"/>
                    <a:pt x="3198" y="1239"/>
                  </a:cubicBezTo>
                  <a:lnTo>
                    <a:pt x="204" y="9797"/>
                  </a:lnTo>
                  <a:cubicBezTo>
                    <a:pt x="0" y="10455"/>
                    <a:pt x="392" y="10972"/>
                    <a:pt x="1050" y="10972"/>
                  </a:cubicBezTo>
                  <a:lnTo>
                    <a:pt x="4248" y="10972"/>
                  </a:lnTo>
                  <a:cubicBezTo>
                    <a:pt x="4906" y="10972"/>
                    <a:pt x="5298" y="11490"/>
                    <a:pt x="4969" y="12148"/>
                  </a:cubicBezTo>
                  <a:lnTo>
                    <a:pt x="1568" y="19922"/>
                  </a:lnTo>
                  <a:cubicBezTo>
                    <a:pt x="1419" y="20280"/>
                    <a:pt x="1397" y="20463"/>
                    <a:pt x="1485" y="20463"/>
                  </a:cubicBezTo>
                  <a:cubicBezTo>
                    <a:pt x="1555" y="20463"/>
                    <a:pt x="1695" y="20347"/>
                    <a:pt x="1897" y="20111"/>
                  </a:cubicBezTo>
                  <a:lnTo>
                    <a:pt x="11819" y="8747"/>
                  </a:lnTo>
                  <a:cubicBezTo>
                    <a:pt x="12273" y="8229"/>
                    <a:pt x="12085" y="7838"/>
                    <a:pt x="11364" y="7838"/>
                  </a:cubicBezTo>
                  <a:lnTo>
                    <a:pt x="6991" y="7838"/>
                  </a:lnTo>
                  <a:cubicBezTo>
                    <a:pt x="6270" y="7838"/>
                    <a:pt x="6003" y="7320"/>
                    <a:pt x="6333" y="6725"/>
                  </a:cubicBezTo>
                  <a:lnTo>
                    <a:pt x="9468" y="1113"/>
                  </a:lnTo>
                  <a:cubicBezTo>
                    <a:pt x="9859" y="518"/>
                    <a:pt x="9530" y="0"/>
                    <a:pt x="8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2929657" y="1674038"/>
              <a:ext cx="725174" cy="1203417"/>
            </a:xfrm>
            <a:custGeom>
              <a:avLst/>
              <a:gdLst/>
              <a:ahLst/>
              <a:cxnLst/>
              <a:rect l="l" t="t" r="r" b="b"/>
              <a:pathLst>
                <a:path w="9797" h="16258" extrusionOk="0">
                  <a:moveTo>
                    <a:pt x="3919" y="0"/>
                  </a:moveTo>
                  <a:cubicBezTo>
                    <a:pt x="3339" y="0"/>
                    <a:pt x="2743" y="455"/>
                    <a:pt x="2555" y="988"/>
                  </a:cubicBezTo>
                  <a:lnTo>
                    <a:pt x="204" y="7775"/>
                  </a:lnTo>
                  <a:cubicBezTo>
                    <a:pt x="0" y="8292"/>
                    <a:pt x="329" y="8684"/>
                    <a:pt x="925" y="8684"/>
                  </a:cubicBezTo>
                  <a:lnTo>
                    <a:pt x="3401" y="8684"/>
                  </a:lnTo>
                  <a:cubicBezTo>
                    <a:pt x="3919" y="8684"/>
                    <a:pt x="4248" y="9154"/>
                    <a:pt x="3997" y="9671"/>
                  </a:cubicBezTo>
                  <a:lnTo>
                    <a:pt x="1317" y="15816"/>
                  </a:lnTo>
                  <a:cubicBezTo>
                    <a:pt x="1165" y="16110"/>
                    <a:pt x="1140" y="16257"/>
                    <a:pt x="1219" y="16257"/>
                  </a:cubicBezTo>
                  <a:cubicBezTo>
                    <a:pt x="1279" y="16257"/>
                    <a:pt x="1399" y="16173"/>
                    <a:pt x="1568" y="16004"/>
                  </a:cubicBezTo>
                  <a:lnTo>
                    <a:pt x="9405" y="6991"/>
                  </a:lnTo>
                  <a:cubicBezTo>
                    <a:pt x="9797" y="6536"/>
                    <a:pt x="9671" y="6207"/>
                    <a:pt x="9091" y="6207"/>
                  </a:cubicBezTo>
                  <a:lnTo>
                    <a:pt x="5564" y="6207"/>
                  </a:lnTo>
                  <a:cubicBezTo>
                    <a:pt x="5032" y="6207"/>
                    <a:pt x="4781" y="5815"/>
                    <a:pt x="5094" y="5361"/>
                  </a:cubicBezTo>
                  <a:lnTo>
                    <a:pt x="7586" y="925"/>
                  </a:lnTo>
                  <a:cubicBezTo>
                    <a:pt x="7837" y="392"/>
                    <a:pt x="7649" y="0"/>
                    <a:pt x="70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46"/>
          <p:cNvSpPr txBox="1">
            <a:spLocks noGrp="1"/>
          </p:cNvSpPr>
          <p:nvPr>
            <p:ph type="title" idx="4"/>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CE00"/>
                </a:solidFill>
              </a:rPr>
              <a:t>THEM VS. US</a:t>
            </a:r>
            <a:endParaRPr>
              <a:solidFill>
                <a:srgbClr val="FFCE00"/>
              </a:solidFill>
            </a:endParaRPr>
          </a:p>
        </p:txBody>
      </p:sp>
      <p:sp>
        <p:nvSpPr>
          <p:cNvPr id="633" name="Google Shape;633;p46"/>
          <p:cNvSpPr txBox="1">
            <a:spLocks noGrp="1"/>
          </p:cNvSpPr>
          <p:nvPr>
            <p:ph type="ctrTitle" idx="2"/>
          </p:nvPr>
        </p:nvSpPr>
        <p:spPr>
          <a:xfrm>
            <a:off x="5010013" y="1797125"/>
            <a:ext cx="316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a:t>
            </a:r>
            <a:endParaRPr/>
          </a:p>
        </p:txBody>
      </p:sp>
      <p:sp>
        <p:nvSpPr>
          <p:cNvPr id="634" name="Google Shape;634;p46"/>
          <p:cNvSpPr txBox="1">
            <a:spLocks noGrp="1"/>
          </p:cNvSpPr>
          <p:nvPr>
            <p:ph type="ctrTitle"/>
          </p:nvPr>
        </p:nvSpPr>
        <p:spPr>
          <a:xfrm>
            <a:off x="968088" y="2406725"/>
            <a:ext cx="316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635" name="Google Shape;635;p46"/>
          <p:cNvSpPr txBox="1">
            <a:spLocks noGrp="1"/>
          </p:cNvSpPr>
          <p:nvPr>
            <p:ph type="subTitle" idx="1"/>
          </p:nvPr>
        </p:nvSpPr>
        <p:spPr>
          <a:xfrm>
            <a:off x="968088" y="2869375"/>
            <a:ext cx="3165900" cy="77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 and the smallest one in the Solar System</a:t>
            </a:r>
            <a:endParaRPr/>
          </a:p>
        </p:txBody>
      </p:sp>
      <p:sp>
        <p:nvSpPr>
          <p:cNvPr id="636" name="Google Shape;636;p46"/>
          <p:cNvSpPr txBox="1">
            <a:spLocks noGrp="1"/>
          </p:cNvSpPr>
          <p:nvPr>
            <p:ph type="subTitle" idx="3"/>
          </p:nvPr>
        </p:nvSpPr>
        <p:spPr>
          <a:xfrm>
            <a:off x="5010013" y="2259775"/>
            <a:ext cx="3165900" cy="77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a:p>
            <a:pPr marL="0" lvl="0" indent="0" algn="ctr" rtl="0">
              <a:spcBef>
                <a:spcPts val="0"/>
              </a:spcBef>
              <a:spcAft>
                <a:spcPts val="0"/>
              </a:spcAft>
              <a:buNone/>
            </a:pPr>
            <a:endParaRPr/>
          </a:p>
        </p:txBody>
      </p:sp>
      <p:sp>
        <p:nvSpPr>
          <p:cNvPr id="637" name="Google Shape;637;p46"/>
          <p:cNvSpPr/>
          <p:nvPr/>
        </p:nvSpPr>
        <p:spPr>
          <a:xfrm>
            <a:off x="6291800" y="1017625"/>
            <a:ext cx="602325" cy="604275"/>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 name="Google Shape;638;p46"/>
          <p:cNvGrpSpPr/>
          <p:nvPr/>
        </p:nvGrpSpPr>
        <p:grpSpPr>
          <a:xfrm>
            <a:off x="2217950" y="1754850"/>
            <a:ext cx="666200" cy="476650"/>
            <a:chOff x="1726275" y="850450"/>
            <a:chExt cx="666200" cy="476650"/>
          </a:xfrm>
        </p:grpSpPr>
        <p:sp>
          <p:nvSpPr>
            <p:cNvPr id="639" name="Google Shape;639;p46"/>
            <p:cNvSpPr/>
            <p:nvPr/>
          </p:nvSpPr>
          <p:spPr>
            <a:xfrm>
              <a:off x="2127925" y="850450"/>
              <a:ext cx="264550" cy="262700"/>
            </a:xfrm>
            <a:custGeom>
              <a:avLst/>
              <a:gdLst/>
              <a:ahLst/>
              <a:cxnLst/>
              <a:rect l="l" t="t" r="r" b="b"/>
              <a:pathLst>
                <a:path w="10582" h="10508" extrusionOk="0">
                  <a:moveTo>
                    <a:pt x="5895" y="1"/>
                  </a:moveTo>
                  <a:cubicBezTo>
                    <a:pt x="4830" y="1"/>
                    <a:pt x="3799" y="553"/>
                    <a:pt x="3199" y="1495"/>
                  </a:cubicBezTo>
                  <a:cubicBezTo>
                    <a:pt x="2760" y="1279"/>
                    <a:pt x="2289" y="1175"/>
                    <a:pt x="1823" y="1175"/>
                  </a:cubicBezTo>
                  <a:cubicBezTo>
                    <a:pt x="1172" y="1175"/>
                    <a:pt x="531" y="1378"/>
                    <a:pt x="1" y="1761"/>
                  </a:cubicBezTo>
                  <a:cubicBezTo>
                    <a:pt x="1757" y="3062"/>
                    <a:pt x="2869" y="5022"/>
                    <a:pt x="2995" y="7310"/>
                  </a:cubicBezTo>
                  <a:cubicBezTo>
                    <a:pt x="5095" y="7514"/>
                    <a:pt x="6913" y="8752"/>
                    <a:pt x="7964" y="10508"/>
                  </a:cubicBezTo>
                  <a:cubicBezTo>
                    <a:pt x="8747" y="10320"/>
                    <a:pt x="9406" y="9865"/>
                    <a:pt x="9797" y="9207"/>
                  </a:cubicBezTo>
                  <a:cubicBezTo>
                    <a:pt x="10581" y="7906"/>
                    <a:pt x="10127" y="6197"/>
                    <a:pt x="8810" y="5414"/>
                  </a:cubicBezTo>
                  <a:cubicBezTo>
                    <a:pt x="8685" y="5351"/>
                    <a:pt x="8559" y="5288"/>
                    <a:pt x="8418" y="5288"/>
                  </a:cubicBezTo>
                  <a:cubicBezTo>
                    <a:pt x="8559" y="5163"/>
                    <a:pt x="8622" y="4959"/>
                    <a:pt x="8685" y="4834"/>
                  </a:cubicBezTo>
                  <a:cubicBezTo>
                    <a:pt x="9594" y="3329"/>
                    <a:pt x="9076" y="1307"/>
                    <a:pt x="7509" y="461"/>
                  </a:cubicBezTo>
                  <a:cubicBezTo>
                    <a:pt x="6998" y="147"/>
                    <a:pt x="6442" y="1"/>
                    <a:pt x="5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6"/>
            <p:cNvSpPr/>
            <p:nvPr/>
          </p:nvSpPr>
          <p:spPr>
            <a:xfrm>
              <a:off x="1726275" y="887825"/>
              <a:ext cx="592525" cy="439275"/>
            </a:xfrm>
            <a:custGeom>
              <a:avLst/>
              <a:gdLst/>
              <a:ahLst/>
              <a:cxnLst/>
              <a:rect l="l" t="t" r="r" b="b"/>
              <a:pathLst>
                <a:path w="23701" h="17571" extrusionOk="0">
                  <a:moveTo>
                    <a:pt x="11694" y="0"/>
                  </a:moveTo>
                  <a:cubicBezTo>
                    <a:pt x="8355" y="0"/>
                    <a:pt x="5675" y="2618"/>
                    <a:pt x="5550" y="5878"/>
                  </a:cubicBezTo>
                  <a:cubicBezTo>
                    <a:pt x="2415" y="6082"/>
                    <a:pt x="1" y="8621"/>
                    <a:pt x="1" y="11693"/>
                  </a:cubicBezTo>
                  <a:cubicBezTo>
                    <a:pt x="1" y="14969"/>
                    <a:pt x="2603" y="17571"/>
                    <a:pt x="5816" y="17571"/>
                  </a:cubicBezTo>
                  <a:lnTo>
                    <a:pt x="18481" y="17571"/>
                  </a:lnTo>
                  <a:cubicBezTo>
                    <a:pt x="21349" y="17571"/>
                    <a:pt x="23700" y="15220"/>
                    <a:pt x="23700" y="12289"/>
                  </a:cubicBezTo>
                  <a:cubicBezTo>
                    <a:pt x="23700" y="9405"/>
                    <a:pt x="21349" y="7053"/>
                    <a:pt x="18481" y="7053"/>
                  </a:cubicBezTo>
                  <a:cubicBezTo>
                    <a:pt x="18214" y="7053"/>
                    <a:pt x="17964" y="7053"/>
                    <a:pt x="17697" y="7132"/>
                  </a:cubicBezTo>
                  <a:cubicBezTo>
                    <a:pt x="17760" y="6803"/>
                    <a:pt x="17823" y="6474"/>
                    <a:pt x="17823" y="6144"/>
                  </a:cubicBezTo>
                  <a:cubicBezTo>
                    <a:pt x="17823" y="2743"/>
                    <a:pt x="15017" y="0"/>
                    <a:pt x="11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7"/>
          <p:cNvSpPr/>
          <p:nvPr/>
        </p:nvSpPr>
        <p:spPr>
          <a:xfrm>
            <a:off x="1405781" y="1000125"/>
            <a:ext cx="3675300" cy="3045000"/>
          </a:xfrm>
          <a:prstGeom prst="roundRect">
            <a:avLst>
              <a:gd name="adj" fmla="val 11671"/>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7"/>
          <p:cNvSpPr txBox="1">
            <a:spLocks noGrp="1"/>
          </p:cNvSpPr>
          <p:nvPr>
            <p:ph type="title"/>
          </p:nvPr>
        </p:nvSpPr>
        <p:spPr>
          <a:xfrm>
            <a:off x="1207931" y="1000125"/>
            <a:ext cx="4071000" cy="103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647" name="Google Shape;647;p47"/>
          <p:cNvSpPr txBox="1">
            <a:spLocks noGrp="1"/>
          </p:cNvSpPr>
          <p:nvPr>
            <p:ph type="subTitle" idx="1"/>
          </p:nvPr>
        </p:nvSpPr>
        <p:spPr>
          <a:xfrm>
            <a:off x="1641131" y="2190750"/>
            <a:ext cx="3204600" cy="157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is the closest planet to the Sun and the smallest one in the Solar System—it’s only a bit larger than our Moon. The planet’s name has nothing to do with the liquid metal</a:t>
            </a:r>
            <a:endParaRPr/>
          </a:p>
        </p:txBody>
      </p:sp>
      <p:grpSp>
        <p:nvGrpSpPr>
          <p:cNvPr id="648" name="Google Shape;648;p47"/>
          <p:cNvGrpSpPr/>
          <p:nvPr/>
        </p:nvGrpSpPr>
        <p:grpSpPr>
          <a:xfrm>
            <a:off x="5876834" y="1462697"/>
            <a:ext cx="1280155" cy="773042"/>
            <a:chOff x="5102675" y="2114550"/>
            <a:chExt cx="2409477" cy="1455000"/>
          </a:xfrm>
        </p:grpSpPr>
        <p:sp>
          <p:nvSpPr>
            <p:cNvPr id="649" name="Google Shape;649;p47"/>
            <p:cNvSpPr/>
            <p:nvPr/>
          </p:nvSpPr>
          <p:spPr>
            <a:xfrm>
              <a:off x="5451589" y="2114550"/>
              <a:ext cx="1711658" cy="626268"/>
            </a:xfrm>
            <a:custGeom>
              <a:avLst/>
              <a:gdLst/>
              <a:ahLst/>
              <a:cxnLst/>
              <a:rect l="l" t="t" r="r" b="b"/>
              <a:pathLst>
                <a:path w="18607" h="6808" extrusionOk="0">
                  <a:moveTo>
                    <a:pt x="9264" y="1"/>
                  </a:moveTo>
                  <a:cubicBezTo>
                    <a:pt x="5424" y="1"/>
                    <a:pt x="1897" y="2227"/>
                    <a:pt x="189" y="5753"/>
                  </a:cubicBezTo>
                  <a:cubicBezTo>
                    <a:pt x="1" y="6083"/>
                    <a:pt x="126" y="6537"/>
                    <a:pt x="518" y="6725"/>
                  </a:cubicBezTo>
                  <a:cubicBezTo>
                    <a:pt x="643" y="6804"/>
                    <a:pt x="722" y="6804"/>
                    <a:pt x="847" y="6804"/>
                  </a:cubicBezTo>
                  <a:cubicBezTo>
                    <a:pt x="1114" y="6804"/>
                    <a:pt x="1364" y="6663"/>
                    <a:pt x="1505" y="6412"/>
                  </a:cubicBezTo>
                  <a:cubicBezTo>
                    <a:pt x="2932" y="3402"/>
                    <a:pt x="6004" y="1506"/>
                    <a:pt x="9264" y="1506"/>
                  </a:cubicBezTo>
                  <a:cubicBezTo>
                    <a:pt x="12603" y="1506"/>
                    <a:pt x="15612" y="3402"/>
                    <a:pt x="17039" y="6412"/>
                  </a:cubicBezTo>
                  <a:cubicBezTo>
                    <a:pt x="17186" y="6638"/>
                    <a:pt x="17463" y="6807"/>
                    <a:pt x="17754" y="6807"/>
                  </a:cubicBezTo>
                  <a:cubicBezTo>
                    <a:pt x="17866" y="6807"/>
                    <a:pt x="17980" y="6782"/>
                    <a:pt x="18089" y="6725"/>
                  </a:cubicBezTo>
                  <a:cubicBezTo>
                    <a:pt x="18418" y="6537"/>
                    <a:pt x="18606" y="6083"/>
                    <a:pt x="18418" y="5753"/>
                  </a:cubicBezTo>
                  <a:cubicBezTo>
                    <a:pt x="16710" y="2227"/>
                    <a:pt x="13120" y="1"/>
                    <a:pt x="9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7"/>
            <p:cNvSpPr/>
            <p:nvPr/>
          </p:nvSpPr>
          <p:spPr>
            <a:xfrm>
              <a:off x="5685148" y="2330909"/>
              <a:ext cx="1244441" cy="433917"/>
            </a:xfrm>
            <a:custGeom>
              <a:avLst/>
              <a:gdLst/>
              <a:ahLst/>
              <a:cxnLst/>
              <a:rect l="l" t="t" r="r" b="b"/>
              <a:pathLst>
                <a:path w="13528" h="4717" extrusionOk="0">
                  <a:moveTo>
                    <a:pt x="6725" y="0"/>
                  </a:moveTo>
                  <a:cubicBezTo>
                    <a:pt x="4123" y="0"/>
                    <a:pt x="1631" y="1317"/>
                    <a:pt x="205" y="3527"/>
                  </a:cubicBezTo>
                  <a:cubicBezTo>
                    <a:pt x="1" y="3919"/>
                    <a:pt x="64" y="4373"/>
                    <a:pt x="456" y="4577"/>
                  </a:cubicBezTo>
                  <a:cubicBezTo>
                    <a:pt x="575" y="4673"/>
                    <a:pt x="710" y="4717"/>
                    <a:pt x="848" y="4717"/>
                  </a:cubicBezTo>
                  <a:cubicBezTo>
                    <a:pt x="1089" y="4717"/>
                    <a:pt x="1336" y="4583"/>
                    <a:pt x="1506" y="4373"/>
                  </a:cubicBezTo>
                  <a:cubicBezTo>
                    <a:pt x="2619" y="2555"/>
                    <a:pt x="4641" y="1505"/>
                    <a:pt x="6725" y="1505"/>
                  </a:cubicBezTo>
                  <a:cubicBezTo>
                    <a:pt x="8888" y="1505"/>
                    <a:pt x="10848" y="2555"/>
                    <a:pt x="12023" y="4373"/>
                  </a:cubicBezTo>
                  <a:cubicBezTo>
                    <a:pt x="12149" y="4577"/>
                    <a:pt x="12415" y="4702"/>
                    <a:pt x="12682" y="4702"/>
                  </a:cubicBezTo>
                  <a:cubicBezTo>
                    <a:pt x="12807" y="4702"/>
                    <a:pt x="12932" y="4640"/>
                    <a:pt x="13073" y="4577"/>
                  </a:cubicBezTo>
                  <a:cubicBezTo>
                    <a:pt x="13387" y="4373"/>
                    <a:pt x="13528" y="3919"/>
                    <a:pt x="13261" y="3527"/>
                  </a:cubicBezTo>
                  <a:cubicBezTo>
                    <a:pt x="11819" y="1317"/>
                    <a:pt x="9406" y="0"/>
                    <a:pt x="6725" y="0"/>
                  </a:cubicBezTo>
                  <a:close/>
                </a:path>
              </a:pathLst>
            </a:custGeom>
            <a:solidFill>
              <a:srgbClr val="939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p:nvPr/>
          </p:nvSpPr>
          <p:spPr>
            <a:xfrm>
              <a:off x="5853856" y="2547176"/>
              <a:ext cx="901318" cy="351310"/>
            </a:xfrm>
            <a:custGeom>
              <a:avLst/>
              <a:gdLst/>
              <a:ahLst/>
              <a:cxnLst/>
              <a:rect l="l" t="t" r="r" b="b"/>
              <a:pathLst>
                <a:path w="9798" h="3819" extrusionOk="0">
                  <a:moveTo>
                    <a:pt x="4891" y="0"/>
                  </a:moveTo>
                  <a:cubicBezTo>
                    <a:pt x="3010" y="0"/>
                    <a:pt x="1176" y="1050"/>
                    <a:pt x="267" y="2681"/>
                  </a:cubicBezTo>
                  <a:cubicBezTo>
                    <a:pt x="1" y="3010"/>
                    <a:pt x="126" y="3464"/>
                    <a:pt x="518" y="3731"/>
                  </a:cubicBezTo>
                  <a:cubicBezTo>
                    <a:pt x="581" y="3793"/>
                    <a:pt x="722" y="3793"/>
                    <a:pt x="847" y="3793"/>
                  </a:cubicBezTo>
                  <a:cubicBezTo>
                    <a:pt x="1114" y="3793"/>
                    <a:pt x="1365" y="3668"/>
                    <a:pt x="1506" y="3464"/>
                  </a:cubicBezTo>
                  <a:cubicBezTo>
                    <a:pt x="2227" y="2226"/>
                    <a:pt x="3528" y="1505"/>
                    <a:pt x="4891" y="1505"/>
                  </a:cubicBezTo>
                  <a:cubicBezTo>
                    <a:pt x="6333" y="1505"/>
                    <a:pt x="7634" y="2226"/>
                    <a:pt x="8293" y="3464"/>
                  </a:cubicBezTo>
                  <a:cubicBezTo>
                    <a:pt x="8474" y="3689"/>
                    <a:pt x="8744" y="3819"/>
                    <a:pt x="9001" y="3819"/>
                  </a:cubicBezTo>
                  <a:cubicBezTo>
                    <a:pt x="9121" y="3819"/>
                    <a:pt x="9238" y="3790"/>
                    <a:pt x="9343" y="3731"/>
                  </a:cubicBezTo>
                  <a:cubicBezTo>
                    <a:pt x="9672" y="3464"/>
                    <a:pt x="9797" y="3010"/>
                    <a:pt x="9594" y="2681"/>
                  </a:cubicBezTo>
                  <a:cubicBezTo>
                    <a:pt x="8622" y="1050"/>
                    <a:pt x="6851" y="0"/>
                    <a:pt x="4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7"/>
            <p:cNvSpPr/>
            <p:nvPr/>
          </p:nvSpPr>
          <p:spPr>
            <a:xfrm>
              <a:off x="5102675" y="2799502"/>
              <a:ext cx="1033968" cy="770048"/>
            </a:xfrm>
            <a:custGeom>
              <a:avLst/>
              <a:gdLst/>
              <a:ahLst/>
              <a:cxnLst/>
              <a:rect l="l" t="t" r="r" b="b"/>
              <a:pathLst>
                <a:path w="11240" h="8371" extrusionOk="0">
                  <a:moveTo>
                    <a:pt x="5487" y="0"/>
                  </a:moveTo>
                  <a:cubicBezTo>
                    <a:pt x="3919" y="0"/>
                    <a:pt x="2681" y="1238"/>
                    <a:pt x="2618" y="2806"/>
                  </a:cubicBezTo>
                  <a:cubicBezTo>
                    <a:pt x="1113" y="2884"/>
                    <a:pt x="1" y="4123"/>
                    <a:pt x="1" y="5549"/>
                  </a:cubicBezTo>
                  <a:cubicBezTo>
                    <a:pt x="1" y="7116"/>
                    <a:pt x="1176" y="8370"/>
                    <a:pt x="2744" y="8370"/>
                  </a:cubicBezTo>
                  <a:lnTo>
                    <a:pt x="8747" y="8370"/>
                  </a:lnTo>
                  <a:cubicBezTo>
                    <a:pt x="10126" y="8370"/>
                    <a:pt x="11239" y="7257"/>
                    <a:pt x="11239" y="5878"/>
                  </a:cubicBezTo>
                  <a:cubicBezTo>
                    <a:pt x="11239" y="4514"/>
                    <a:pt x="10126" y="3402"/>
                    <a:pt x="8747" y="3402"/>
                  </a:cubicBezTo>
                  <a:lnTo>
                    <a:pt x="8355" y="3402"/>
                  </a:lnTo>
                  <a:cubicBezTo>
                    <a:pt x="8355" y="3276"/>
                    <a:pt x="8433" y="3072"/>
                    <a:pt x="8433" y="2947"/>
                  </a:cubicBezTo>
                  <a:cubicBezTo>
                    <a:pt x="8433" y="1317"/>
                    <a:pt x="7117" y="0"/>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7"/>
            <p:cNvSpPr/>
            <p:nvPr/>
          </p:nvSpPr>
          <p:spPr>
            <a:xfrm>
              <a:off x="6478184" y="2799502"/>
              <a:ext cx="1033968" cy="770048"/>
            </a:xfrm>
            <a:custGeom>
              <a:avLst/>
              <a:gdLst/>
              <a:ahLst/>
              <a:cxnLst/>
              <a:rect l="l" t="t" r="r" b="b"/>
              <a:pathLst>
                <a:path w="11240" h="8371" extrusionOk="0">
                  <a:moveTo>
                    <a:pt x="5753" y="0"/>
                  </a:moveTo>
                  <a:cubicBezTo>
                    <a:pt x="4123" y="0"/>
                    <a:pt x="2807" y="1317"/>
                    <a:pt x="2807" y="2947"/>
                  </a:cubicBezTo>
                  <a:cubicBezTo>
                    <a:pt x="2807" y="3072"/>
                    <a:pt x="2807" y="3276"/>
                    <a:pt x="2885" y="3402"/>
                  </a:cubicBezTo>
                  <a:lnTo>
                    <a:pt x="2493" y="3402"/>
                  </a:lnTo>
                  <a:cubicBezTo>
                    <a:pt x="1114" y="3402"/>
                    <a:pt x="1" y="4514"/>
                    <a:pt x="1" y="5878"/>
                  </a:cubicBezTo>
                  <a:cubicBezTo>
                    <a:pt x="1" y="7257"/>
                    <a:pt x="1114" y="8370"/>
                    <a:pt x="2493" y="8370"/>
                  </a:cubicBezTo>
                  <a:lnTo>
                    <a:pt x="8496" y="8370"/>
                  </a:lnTo>
                  <a:cubicBezTo>
                    <a:pt x="10001" y="8370"/>
                    <a:pt x="11239" y="7116"/>
                    <a:pt x="11239" y="5549"/>
                  </a:cubicBezTo>
                  <a:cubicBezTo>
                    <a:pt x="11239" y="4123"/>
                    <a:pt x="10064" y="2884"/>
                    <a:pt x="8622" y="2806"/>
                  </a:cubicBezTo>
                  <a:cubicBezTo>
                    <a:pt x="8559" y="1238"/>
                    <a:pt x="7258" y="0"/>
                    <a:pt x="57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8"/>
          <p:cNvSpPr txBox="1">
            <a:spLocks noGrp="1"/>
          </p:cNvSpPr>
          <p:nvPr>
            <p:ph type="title"/>
          </p:nvPr>
        </p:nvSpPr>
        <p:spPr>
          <a:xfrm>
            <a:off x="1029675" y="2330750"/>
            <a:ext cx="3837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a:t>
            </a:r>
            <a:endParaRPr/>
          </a:p>
        </p:txBody>
      </p:sp>
      <p:sp>
        <p:nvSpPr>
          <p:cNvPr id="659" name="Google Shape;659;p48"/>
          <p:cNvSpPr txBox="1">
            <a:spLocks noGrp="1"/>
          </p:cNvSpPr>
          <p:nvPr>
            <p:ph type="title" idx="2"/>
          </p:nvPr>
        </p:nvSpPr>
        <p:spPr>
          <a:xfrm>
            <a:off x="1029675" y="1306475"/>
            <a:ext cx="4549500" cy="12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sp>
        <p:nvSpPr>
          <p:cNvPr id="660" name="Google Shape;660;p48"/>
          <p:cNvSpPr txBox="1">
            <a:spLocks noGrp="1"/>
          </p:cNvSpPr>
          <p:nvPr>
            <p:ph type="subTitle" idx="1"/>
          </p:nvPr>
        </p:nvSpPr>
        <p:spPr>
          <a:xfrm>
            <a:off x="1029675" y="3172550"/>
            <a:ext cx="3009000" cy="100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could enter a subtitle here if you need it</a:t>
            </a:r>
            <a:endParaRPr/>
          </a:p>
        </p:txBody>
      </p:sp>
      <p:grpSp>
        <p:nvGrpSpPr>
          <p:cNvPr id="661" name="Google Shape;661;p48"/>
          <p:cNvGrpSpPr/>
          <p:nvPr/>
        </p:nvGrpSpPr>
        <p:grpSpPr>
          <a:xfrm>
            <a:off x="4324359" y="691477"/>
            <a:ext cx="3732051" cy="3732051"/>
            <a:chOff x="818300" y="585525"/>
            <a:chExt cx="4018575" cy="4018575"/>
          </a:xfrm>
        </p:grpSpPr>
        <p:pic>
          <p:nvPicPr>
            <p:cNvPr id="662" name="Google Shape;662;p48"/>
            <p:cNvPicPr preferRelativeResize="0"/>
            <p:nvPr/>
          </p:nvPicPr>
          <p:blipFill>
            <a:blip r:embed="rId3">
              <a:alphaModFix/>
            </a:blip>
            <a:stretch>
              <a:fillRect/>
            </a:stretch>
          </p:blipFill>
          <p:spPr>
            <a:xfrm>
              <a:off x="818300" y="585525"/>
              <a:ext cx="4018575" cy="4018575"/>
            </a:xfrm>
            <a:prstGeom prst="rect">
              <a:avLst/>
            </a:prstGeom>
            <a:noFill/>
            <a:ln>
              <a:noFill/>
            </a:ln>
          </p:spPr>
        </p:pic>
        <p:pic>
          <p:nvPicPr>
            <p:cNvPr id="663" name="Google Shape;663;p48"/>
            <p:cNvPicPr preferRelativeResize="0"/>
            <p:nvPr/>
          </p:nvPicPr>
          <p:blipFill>
            <a:blip r:embed="rId4">
              <a:alphaModFix amt="27000"/>
            </a:blip>
            <a:stretch>
              <a:fillRect/>
            </a:stretch>
          </p:blipFill>
          <p:spPr>
            <a:xfrm>
              <a:off x="818300" y="585525"/>
              <a:ext cx="4018575" cy="40185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49"/>
          <p:cNvSpPr txBox="1">
            <a:spLocks noGrp="1"/>
          </p:cNvSpPr>
          <p:nvPr>
            <p:ph type="title"/>
          </p:nvPr>
        </p:nvSpPr>
        <p:spPr>
          <a:xfrm>
            <a:off x="2341950" y="450150"/>
            <a:ext cx="44601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t>AWESOME WORDS</a:t>
            </a:r>
            <a:endParaRPr sz="6000"/>
          </a:p>
        </p:txBody>
      </p:sp>
      <p:grpSp>
        <p:nvGrpSpPr>
          <p:cNvPr id="669" name="Google Shape;669;p49"/>
          <p:cNvGrpSpPr/>
          <p:nvPr/>
        </p:nvGrpSpPr>
        <p:grpSpPr>
          <a:xfrm>
            <a:off x="4783400" y="281311"/>
            <a:ext cx="5148233" cy="2573860"/>
            <a:chOff x="4491900" y="253111"/>
            <a:chExt cx="5148233" cy="2573860"/>
          </a:xfrm>
        </p:grpSpPr>
        <p:sp>
          <p:nvSpPr>
            <p:cNvPr id="670" name="Google Shape;670;p49"/>
            <p:cNvSpPr/>
            <p:nvPr/>
          </p:nvSpPr>
          <p:spPr>
            <a:xfrm>
              <a:off x="7684000" y="1374987"/>
              <a:ext cx="1956133" cy="1451983"/>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4491900" y="253111"/>
              <a:ext cx="1151633" cy="854871"/>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2"/>
          <p:cNvSpPr txBox="1">
            <a:spLocks noGrp="1"/>
          </p:cNvSpPr>
          <p:nvPr>
            <p:ph type="body" idx="1"/>
          </p:nvPr>
        </p:nvSpPr>
        <p:spPr>
          <a:xfrm>
            <a:off x="732600" y="1152475"/>
            <a:ext cx="76545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a:t>What is </a:t>
            </a:r>
            <a:r>
              <a:rPr lang="en" sz="1500" b="1">
                <a:solidFill>
                  <a:srgbClr val="FFCE00"/>
                </a:solidFill>
                <a:latin typeface="Varela Round"/>
                <a:ea typeface="Varela Round"/>
                <a:cs typeface="Varela Round"/>
                <a:sym typeface="Varela Round"/>
              </a:rPr>
              <a:t>Nile</a:t>
            </a:r>
            <a:r>
              <a:rPr lang="en" sz="1500" b="1">
                <a:solidFill>
                  <a:srgbClr val="FFCE00"/>
                </a:solidFill>
              </a:rPr>
              <a:t> </a:t>
            </a:r>
            <a:r>
              <a:rPr lang="en" sz="1500"/>
              <a:t>- E Commerce on the blockchain  </a:t>
            </a:r>
            <a:endParaRPr sz="1500"/>
          </a:p>
          <a:p>
            <a:pPr marL="457200" lvl="0" indent="-323850" algn="l" rtl="0">
              <a:lnSpc>
                <a:spcPct val="150000"/>
              </a:lnSpc>
              <a:spcBef>
                <a:spcPts val="1000"/>
              </a:spcBef>
              <a:spcAft>
                <a:spcPts val="0"/>
              </a:spcAft>
              <a:buClr>
                <a:srgbClr val="FFFFFF"/>
              </a:buClr>
              <a:buSzPts val="1500"/>
              <a:buAutoNum type="arabicPeriod"/>
            </a:pPr>
            <a:r>
              <a:rPr lang="en" sz="1500"/>
              <a:t>An e-commerce marketplace on blockchain using a smart contracts in solidity. </a:t>
            </a:r>
            <a:endParaRPr sz="1500"/>
          </a:p>
          <a:p>
            <a:pPr marL="457200" lvl="0" indent="-323850" algn="l" rtl="0">
              <a:lnSpc>
                <a:spcPct val="150000"/>
              </a:lnSpc>
              <a:spcBef>
                <a:spcPts val="0"/>
              </a:spcBef>
              <a:spcAft>
                <a:spcPts val="0"/>
              </a:spcAft>
              <a:buClr>
                <a:srgbClr val="FFFFFF"/>
              </a:buClr>
              <a:buSzPts val="1500"/>
              <a:buAutoNum type="arabicPeriod"/>
            </a:pPr>
            <a:r>
              <a:rPr lang="en" sz="1500"/>
              <a:t>We use the 721 ERC standards for non-fungible </a:t>
            </a:r>
            <a:r>
              <a:rPr lang="en" sz="1500" b="1">
                <a:solidFill>
                  <a:srgbClr val="FFCE00"/>
                </a:solidFill>
                <a:latin typeface="Varela Round"/>
                <a:ea typeface="Varela Round"/>
                <a:cs typeface="Varela Round"/>
                <a:sym typeface="Varela Round"/>
              </a:rPr>
              <a:t>intellectual properties ( e.g., Trademarks, Copyrights, Patents, Trade secrets)</a:t>
            </a:r>
            <a:endParaRPr sz="1500"/>
          </a:p>
          <a:p>
            <a:pPr marL="457200" lvl="0" indent="-323850" algn="l" rtl="0">
              <a:lnSpc>
                <a:spcPct val="150000"/>
              </a:lnSpc>
              <a:spcBef>
                <a:spcPts val="0"/>
              </a:spcBef>
              <a:spcAft>
                <a:spcPts val="0"/>
              </a:spcAft>
              <a:buClr>
                <a:srgbClr val="FFFFFF"/>
              </a:buClr>
              <a:buSzPts val="1500"/>
              <a:buAutoNum type="arabicPeriod"/>
            </a:pPr>
            <a:r>
              <a:rPr lang="en" sz="1500"/>
              <a:t>We offer</a:t>
            </a:r>
            <a:r>
              <a:rPr lang="en" sz="1500" b="1">
                <a:solidFill>
                  <a:srgbClr val="FFCE00"/>
                </a:solidFill>
                <a:latin typeface="Varela Round"/>
                <a:ea typeface="Varela Round"/>
                <a:cs typeface="Varela Round"/>
                <a:sym typeface="Varela Round"/>
              </a:rPr>
              <a:t> IP creators</a:t>
            </a:r>
            <a:r>
              <a:rPr lang="en" sz="1500"/>
              <a:t> an auction platform on blockchain for better security. </a:t>
            </a:r>
            <a:endParaRPr sz="1500"/>
          </a:p>
          <a:p>
            <a:pPr marL="457200" lvl="0" indent="-323850" algn="l" rtl="0">
              <a:lnSpc>
                <a:spcPct val="150000"/>
              </a:lnSpc>
              <a:spcBef>
                <a:spcPts val="0"/>
              </a:spcBef>
              <a:spcAft>
                <a:spcPts val="0"/>
              </a:spcAft>
              <a:buClr>
                <a:srgbClr val="FFFFFF"/>
              </a:buClr>
              <a:buSzPts val="1500"/>
              <a:buAutoNum type="arabicPeriod"/>
            </a:pPr>
            <a:r>
              <a:rPr lang="en" sz="1500"/>
              <a:t>Bidding and transaction data is held on </a:t>
            </a:r>
            <a:r>
              <a:rPr lang="en" sz="1500" b="1">
                <a:solidFill>
                  <a:schemeClr val="accent4"/>
                </a:solidFill>
              </a:rPr>
              <a:t>decentralized</a:t>
            </a:r>
            <a:r>
              <a:rPr lang="en" sz="1500"/>
              <a:t> computers or nodes on Ethereum network and is stored in blocks that are linked in sequence to form a chain.</a:t>
            </a:r>
            <a:endParaRPr sz="1500"/>
          </a:p>
          <a:p>
            <a:pPr marL="457200" lvl="0" indent="-323850" algn="l" rtl="0">
              <a:lnSpc>
                <a:spcPct val="150000"/>
              </a:lnSpc>
              <a:spcBef>
                <a:spcPts val="0"/>
              </a:spcBef>
              <a:spcAft>
                <a:spcPts val="0"/>
              </a:spcAft>
              <a:buClr>
                <a:srgbClr val="FFFFFF"/>
              </a:buClr>
              <a:buSzPts val="1500"/>
              <a:buAutoNum type="arabicPeriod"/>
            </a:pPr>
            <a:r>
              <a:rPr lang="en" sz="1500"/>
              <a:t>Blockchain contains new and previous information blocks. The data cannot be edited or modified, so everything entered is permanent - a </a:t>
            </a:r>
            <a:r>
              <a:rPr lang="en" sz="1500" b="1">
                <a:solidFill>
                  <a:schemeClr val="accent4"/>
                </a:solidFill>
              </a:rPr>
              <a:t>completely transparent </a:t>
            </a:r>
            <a:r>
              <a:rPr lang="en" sz="1500"/>
              <a:t>system that allows all parties to see the records of that particular operation.</a:t>
            </a:r>
            <a:endParaRPr sz="1500"/>
          </a:p>
          <a:p>
            <a:pPr marL="0" lvl="0" indent="0" algn="l" rtl="0">
              <a:lnSpc>
                <a:spcPct val="150000"/>
              </a:lnSpc>
              <a:spcBef>
                <a:spcPts val="0"/>
              </a:spcBef>
              <a:spcAft>
                <a:spcPts val="0"/>
              </a:spcAft>
              <a:buNone/>
            </a:pPr>
            <a:endParaRPr sz="1500"/>
          </a:p>
          <a:p>
            <a:pPr marL="0" lvl="0" indent="0" algn="l" rtl="0">
              <a:lnSpc>
                <a:spcPct val="150000"/>
              </a:lnSpc>
              <a:spcBef>
                <a:spcPts val="0"/>
              </a:spcBef>
              <a:spcAft>
                <a:spcPts val="0"/>
              </a:spcAft>
              <a:buNone/>
            </a:pPr>
            <a:endParaRPr sz="1500"/>
          </a:p>
          <a:p>
            <a:pPr marL="0" lvl="0" indent="0" algn="l" rtl="0">
              <a:spcBef>
                <a:spcPts val="0"/>
              </a:spcBef>
              <a:spcAft>
                <a:spcPts val="1600"/>
              </a:spcAft>
              <a:buNone/>
            </a:pPr>
            <a:endParaRPr sz="2200"/>
          </a:p>
        </p:txBody>
      </p:sp>
      <p:sp>
        <p:nvSpPr>
          <p:cNvPr id="374" name="Google Shape;374;p32"/>
          <p:cNvSpPr txBox="1">
            <a:spLocks noGrp="1"/>
          </p:cNvSpPr>
          <p:nvPr>
            <p:ph type="title"/>
          </p:nvPr>
        </p:nvSpPr>
        <p:spPr>
          <a:xfrm>
            <a:off x="873575" y="425175"/>
            <a:ext cx="777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Nile - Marketplace for your brain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50"/>
          <p:cNvSpPr/>
          <p:nvPr/>
        </p:nvSpPr>
        <p:spPr>
          <a:xfrm>
            <a:off x="893100" y="1190850"/>
            <a:ext cx="2328600" cy="3413400"/>
          </a:xfrm>
          <a:prstGeom prst="roundRect">
            <a:avLst>
              <a:gd name="adj" fmla="val 9426"/>
            </a:avLst>
          </a:prstGeom>
          <a:gradFill>
            <a:gsLst>
              <a:gs pos="0">
                <a:srgbClr val="4846BB">
                  <a:alpha val="83921"/>
                  <a:alpha val="24720"/>
                </a:srgbClr>
              </a:gs>
              <a:gs pos="100000">
                <a:srgbClr val="281B66">
                  <a:alpha val="62745"/>
                  <a:alpha val="247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PLANS</a:t>
            </a:r>
            <a:endParaRPr/>
          </a:p>
        </p:txBody>
      </p:sp>
      <p:sp>
        <p:nvSpPr>
          <p:cNvPr id="678" name="Google Shape;678;p50"/>
          <p:cNvSpPr txBox="1">
            <a:spLocks noGrp="1"/>
          </p:cNvSpPr>
          <p:nvPr>
            <p:ph type="title" idx="4294967295"/>
          </p:nvPr>
        </p:nvSpPr>
        <p:spPr>
          <a:xfrm>
            <a:off x="1115850" y="2301000"/>
            <a:ext cx="1883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$0.00</a:t>
            </a:r>
            <a:endParaRPr/>
          </a:p>
        </p:txBody>
      </p:sp>
      <p:sp>
        <p:nvSpPr>
          <p:cNvPr id="679" name="Google Shape;679;p50"/>
          <p:cNvSpPr txBox="1">
            <a:spLocks noGrp="1"/>
          </p:cNvSpPr>
          <p:nvPr>
            <p:ph type="subTitle" idx="4294967295"/>
          </p:nvPr>
        </p:nvSpPr>
        <p:spPr>
          <a:xfrm>
            <a:off x="1115850" y="2814675"/>
            <a:ext cx="1883100" cy="10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Service 1</a:t>
            </a:r>
            <a:endParaRPr/>
          </a:p>
          <a:p>
            <a:pPr marL="0" lvl="0" indent="0" algn="ctr" rtl="0">
              <a:spcBef>
                <a:spcPts val="0"/>
              </a:spcBef>
              <a:spcAft>
                <a:spcPts val="0"/>
              </a:spcAft>
              <a:buNone/>
            </a:pPr>
            <a:r>
              <a:rPr lang="en"/>
              <a:t>Service 2</a:t>
            </a:r>
            <a:endParaRPr/>
          </a:p>
          <a:p>
            <a:pPr marL="0" lvl="0" indent="0" algn="ctr" rtl="0">
              <a:spcBef>
                <a:spcPts val="0"/>
              </a:spcBef>
              <a:spcAft>
                <a:spcPts val="0"/>
              </a:spcAft>
              <a:buNone/>
            </a:pPr>
            <a:r>
              <a:rPr lang="en"/>
              <a:t>Service 3</a:t>
            </a:r>
            <a:endParaRPr/>
          </a:p>
        </p:txBody>
      </p:sp>
      <p:sp>
        <p:nvSpPr>
          <p:cNvPr id="680" name="Google Shape;680;p50"/>
          <p:cNvSpPr txBox="1">
            <a:spLocks noGrp="1"/>
          </p:cNvSpPr>
          <p:nvPr>
            <p:ph type="title" idx="4294967295"/>
          </p:nvPr>
        </p:nvSpPr>
        <p:spPr>
          <a:xfrm>
            <a:off x="1115850" y="3945225"/>
            <a:ext cx="1883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Download now!</a:t>
            </a:r>
            <a:endParaRPr sz="1400"/>
          </a:p>
        </p:txBody>
      </p:sp>
      <p:sp>
        <p:nvSpPr>
          <p:cNvPr id="681" name="Google Shape;681;p50"/>
          <p:cNvSpPr txBox="1"/>
          <p:nvPr/>
        </p:nvSpPr>
        <p:spPr>
          <a:xfrm>
            <a:off x="1500150" y="1276350"/>
            <a:ext cx="1114500" cy="67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FFCE00"/>
                </a:solidFill>
                <a:latin typeface="Varela Round"/>
                <a:ea typeface="Varela Round"/>
                <a:cs typeface="Varela Round"/>
                <a:sym typeface="Varela Round"/>
              </a:rPr>
              <a:t>Basic</a:t>
            </a:r>
            <a:endParaRPr sz="1800" b="1">
              <a:solidFill>
                <a:srgbClr val="FFCE00"/>
              </a:solidFill>
              <a:latin typeface="Varela Round"/>
              <a:ea typeface="Varela Round"/>
              <a:cs typeface="Varela Round"/>
              <a:sym typeface="Varela Round"/>
            </a:endParaRPr>
          </a:p>
        </p:txBody>
      </p:sp>
      <p:cxnSp>
        <p:nvCxnSpPr>
          <p:cNvPr id="682" name="Google Shape;682;p50"/>
          <p:cNvCxnSpPr/>
          <p:nvPr/>
        </p:nvCxnSpPr>
        <p:spPr>
          <a:xfrm>
            <a:off x="1347750" y="2047875"/>
            <a:ext cx="1419300" cy="0"/>
          </a:xfrm>
          <a:prstGeom prst="straightConnector1">
            <a:avLst/>
          </a:prstGeom>
          <a:noFill/>
          <a:ln w="19050" cap="flat" cmpd="sng">
            <a:solidFill>
              <a:schemeClr val="accent4"/>
            </a:solidFill>
            <a:prstDash val="solid"/>
            <a:round/>
            <a:headEnd type="none" w="med" len="med"/>
            <a:tailEnd type="none" w="med" len="med"/>
          </a:ln>
        </p:spPr>
      </p:cxnSp>
      <p:sp>
        <p:nvSpPr>
          <p:cNvPr id="683" name="Google Shape;683;p50"/>
          <p:cNvSpPr/>
          <p:nvPr/>
        </p:nvSpPr>
        <p:spPr>
          <a:xfrm>
            <a:off x="3407700" y="1190850"/>
            <a:ext cx="2328600" cy="3413400"/>
          </a:xfrm>
          <a:prstGeom prst="roundRect">
            <a:avLst>
              <a:gd name="adj" fmla="val 9426"/>
            </a:avLst>
          </a:prstGeom>
          <a:gradFill>
            <a:gsLst>
              <a:gs pos="0">
                <a:srgbClr val="4846BB">
                  <a:alpha val="83921"/>
                  <a:alpha val="24720"/>
                </a:srgbClr>
              </a:gs>
              <a:gs pos="100000">
                <a:srgbClr val="281B66">
                  <a:alpha val="62745"/>
                  <a:alpha val="247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txBox="1">
            <a:spLocks noGrp="1"/>
          </p:cNvSpPr>
          <p:nvPr>
            <p:ph type="title" idx="4294967295"/>
          </p:nvPr>
        </p:nvSpPr>
        <p:spPr>
          <a:xfrm>
            <a:off x="3630450" y="2301000"/>
            <a:ext cx="1883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$9.90</a:t>
            </a:r>
            <a:endParaRPr/>
          </a:p>
        </p:txBody>
      </p:sp>
      <p:sp>
        <p:nvSpPr>
          <p:cNvPr id="685" name="Google Shape;685;p50"/>
          <p:cNvSpPr txBox="1">
            <a:spLocks noGrp="1"/>
          </p:cNvSpPr>
          <p:nvPr>
            <p:ph type="subTitle" idx="4294967295"/>
          </p:nvPr>
        </p:nvSpPr>
        <p:spPr>
          <a:xfrm>
            <a:off x="3630450" y="2814675"/>
            <a:ext cx="1883100" cy="10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Service 1</a:t>
            </a:r>
            <a:endParaRPr/>
          </a:p>
          <a:p>
            <a:pPr marL="0" lvl="0" indent="0" algn="ctr" rtl="0">
              <a:spcBef>
                <a:spcPts val="0"/>
              </a:spcBef>
              <a:spcAft>
                <a:spcPts val="0"/>
              </a:spcAft>
              <a:buNone/>
            </a:pPr>
            <a:r>
              <a:rPr lang="en"/>
              <a:t>Service 2</a:t>
            </a:r>
            <a:endParaRPr/>
          </a:p>
          <a:p>
            <a:pPr marL="0" lvl="0" indent="0" algn="ctr" rtl="0">
              <a:spcBef>
                <a:spcPts val="0"/>
              </a:spcBef>
              <a:spcAft>
                <a:spcPts val="0"/>
              </a:spcAft>
              <a:buNone/>
            </a:pPr>
            <a:r>
              <a:rPr lang="en"/>
              <a:t>Service 3</a:t>
            </a:r>
            <a:endParaRPr/>
          </a:p>
        </p:txBody>
      </p:sp>
      <p:sp>
        <p:nvSpPr>
          <p:cNvPr id="686" name="Google Shape;686;p50"/>
          <p:cNvSpPr txBox="1">
            <a:spLocks noGrp="1"/>
          </p:cNvSpPr>
          <p:nvPr>
            <p:ph type="title" idx="4294967295"/>
          </p:nvPr>
        </p:nvSpPr>
        <p:spPr>
          <a:xfrm>
            <a:off x="3630450" y="3945225"/>
            <a:ext cx="1883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Download now!</a:t>
            </a:r>
            <a:endParaRPr sz="1400"/>
          </a:p>
        </p:txBody>
      </p:sp>
      <p:sp>
        <p:nvSpPr>
          <p:cNvPr id="687" name="Google Shape;687;p50"/>
          <p:cNvSpPr txBox="1"/>
          <p:nvPr/>
        </p:nvSpPr>
        <p:spPr>
          <a:xfrm>
            <a:off x="4014750" y="1276350"/>
            <a:ext cx="1114500" cy="67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FFCE00"/>
                </a:solidFill>
                <a:latin typeface="Varela Round"/>
                <a:ea typeface="Varela Round"/>
                <a:cs typeface="Varela Round"/>
                <a:sym typeface="Varela Round"/>
              </a:rPr>
              <a:t>Pro</a:t>
            </a:r>
            <a:endParaRPr sz="1800" b="1">
              <a:solidFill>
                <a:srgbClr val="FFCE00"/>
              </a:solidFill>
              <a:latin typeface="Varela Round"/>
              <a:ea typeface="Varela Round"/>
              <a:cs typeface="Varela Round"/>
              <a:sym typeface="Varela Round"/>
            </a:endParaRPr>
          </a:p>
        </p:txBody>
      </p:sp>
      <p:cxnSp>
        <p:nvCxnSpPr>
          <p:cNvPr id="688" name="Google Shape;688;p50"/>
          <p:cNvCxnSpPr/>
          <p:nvPr/>
        </p:nvCxnSpPr>
        <p:spPr>
          <a:xfrm>
            <a:off x="3862350" y="2047875"/>
            <a:ext cx="1419300" cy="0"/>
          </a:xfrm>
          <a:prstGeom prst="straightConnector1">
            <a:avLst/>
          </a:prstGeom>
          <a:noFill/>
          <a:ln w="19050" cap="flat" cmpd="sng">
            <a:solidFill>
              <a:schemeClr val="accent4"/>
            </a:solidFill>
            <a:prstDash val="solid"/>
            <a:round/>
            <a:headEnd type="none" w="med" len="med"/>
            <a:tailEnd type="none" w="med" len="med"/>
          </a:ln>
        </p:spPr>
      </p:cxnSp>
      <p:sp>
        <p:nvSpPr>
          <p:cNvPr id="689" name="Google Shape;689;p50"/>
          <p:cNvSpPr/>
          <p:nvPr/>
        </p:nvSpPr>
        <p:spPr>
          <a:xfrm>
            <a:off x="5922300" y="1190850"/>
            <a:ext cx="2328600" cy="3413400"/>
          </a:xfrm>
          <a:prstGeom prst="roundRect">
            <a:avLst>
              <a:gd name="adj" fmla="val 9426"/>
            </a:avLst>
          </a:prstGeom>
          <a:gradFill>
            <a:gsLst>
              <a:gs pos="0">
                <a:srgbClr val="4846BB">
                  <a:alpha val="83921"/>
                  <a:alpha val="24720"/>
                </a:srgbClr>
              </a:gs>
              <a:gs pos="100000">
                <a:srgbClr val="281B66">
                  <a:alpha val="62745"/>
                  <a:alpha val="247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txBox="1">
            <a:spLocks noGrp="1"/>
          </p:cNvSpPr>
          <p:nvPr>
            <p:ph type="title" idx="4294967295"/>
          </p:nvPr>
        </p:nvSpPr>
        <p:spPr>
          <a:xfrm>
            <a:off x="6145050" y="2301000"/>
            <a:ext cx="1883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$19.90</a:t>
            </a:r>
            <a:endParaRPr/>
          </a:p>
        </p:txBody>
      </p:sp>
      <p:sp>
        <p:nvSpPr>
          <p:cNvPr id="691" name="Google Shape;691;p50"/>
          <p:cNvSpPr txBox="1">
            <a:spLocks noGrp="1"/>
          </p:cNvSpPr>
          <p:nvPr>
            <p:ph type="subTitle" idx="4294967295"/>
          </p:nvPr>
        </p:nvSpPr>
        <p:spPr>
          <a:xfrm>
            <a:off x="6145050" y="2814675"/>
            <a:ext cx="1883100" cy="100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Service 1</a:t>
            </a:r>
            <a:endParaRPr/>
          </a:p>
          <a:p>
            <a:pPr marL="0" lvl="0" indent="0" algn="ctr" rtl="0">
              <a:spcBef>
                <a:spcPts val="0"/>
              </a:spcBef>
              <a:spcAft>
                <a:spcPts val="0"/>
              </a:spcAft>
              <a:buNone/>
            </a:pPr>
            <a:r>
              <a:rPr lang="en"/>
              <a:t>Service 2</a:t>
            </a:r>
            <a:endParaRPr/>
          </a:p>
          <a:p>
            <a:pPr marL="0" lvl="0" indent="0" algn="ctr" rtl="0">
              <a:spcBef>
                <a:spcPts val="0"/>
              </a:spcBef>
              <a:spcAft>
                <a:spcPts val="0"/>
              </a:spcAft>
              <a:buNone/>
            </a:pPr>
            <a:r>
              <a:rPr lang="en"/>
              <a:t>Service 3</a:t>
            </a:r>
            <a:endParaRPr/>
          </a:p>
        </p:txBody>
      </p:sp>
      <p:sp>
        <p:nvSpPr>
          <p:cNvPr id="692" name="Google Shape;692;p50"/>
          <p:cNvSpPr txBox="1">
            <a:spLocks noGrp="1"/>
          </p:cNvSpPr>
          <p:nvPr>
            <p:ph type="title" idx="4294967295"/>
          </p:nvPr>
        </p:nvSpPr>
        <p:spPr>
          <a:xfrm>
            <a:off x="6145050" y="3945225"/>
            <a:ext cx="1883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Download now!</a:t>
            </a:r>
            <a:endParaRPr sz="1400"/>
          </a:p>
        </p:txBody>
      </p:sp>
      <p:sp>
        <p:nvSpPr>
          <p:cNvPr id="693" name="Google Shape;693;p50"/>
          <p:cNvSpPr txBox="1"/>
          <p:nvPr/>
        </p:nvSpPr>
        <p:spPr>
          <a:xfrm>
            <a:off x="6376950" y="1276350"/>
            <a:ext cx="1419300" cy="676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FFCE00"/>
                </a:solidFill>
                <a:latin typeface="Varela Round"/>
                <a:ea typeface="Varela Round"/>
                <a:cs typeface="Varela Round"/>
                <a:sym typeface="Varela Round"/>
              </a:rPr>
              <a:t>Premium</a:t>
            </a:r>
            <a:endParaRPr sz="1800" b="1">
              <a:solidFill>
                <a:srgbClr val="FFCE00"/>
              </a:solidFill>
              <a:latin typeface="Varela Round"/>
              <a:ea typeface="Varela Round"/>
              <a:cs typeface="Varela Round"/>
              <a:sym typeface="Varela Round"/>
            </a:endParaRPr>
          </a:p>
        </p:txBody>
      </p:sp>
      <p:cxnSp>
        <p:nvCxnSpPr>
          <p:cNvPr id="694" name="Google Shape;694;p50"/>
          <p:cNvCxnSpPr/>
          <p:nvPr/>
        </p:nvCxnSpPr>
        <p:spPr>
          <a:xfrm>
            <a:off x="6376950" y="2047875"/>
            <a:ext cx="1419300" cy="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grpSp>
        <p:nvGrpSpPr>
          <p:cNvPr id="699" name="Google Shape;699;p51"/>
          <p:cNvGrpSpPr/>
          <p:nvPr/>
        </p:nvGrpSpPr>
        <p:grpSpPr>
          <a:xfrm>
            <a:off x="4444591" y="1059956"/>
            <a:ext cx="2388300" cy="3284100"/>
            <a:chOff x="4444591" y="1059956"/>
            <a:chExt cx="2388300" cy="3284100"/>
          </a:xfrm>
        </p:grpSpPr>
        <p:sp>
          <p:nvSpPr>
            <p:cNvPr id="700" name="Google Shape;700;p51"/>
            <p:cNvSpPr/>
            <p:nvPr/>
          </p:nvSpPr>
          <p:spPr>
            <a:xfrm>
              <a:off x="4444591" y="1059956"/>
              <a:ext cx="2388300" cy="3284100"/>
            </a:xfrm>
            <a:prstGeom prst="roundRect">
              <a:avLst>
                <a:gd name="adj" fmla="val 4846"/>
              </a:avLst>
            </a:pr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1"/>
            <p:cNvSpPr/>
            <p:nvPr/>
          </p:nvSpPr>
          <p:spPr>
            <a:xfrm>
              <a:off x="5556546" y="4197731"/>
              <a:ext cx="164400" cy="97500"/>
            </a:xfrm>
            <a:prstGeom prst="roundRect">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1"/>
            <p:cNvSpPr/>
            <p:nvPr/>
          </p:nvSpPr>
          <p:spPr>
            <a:xfrm>
              <a:off x="5611441" y="1111937"/>
              <a:ext cx="54600" cy="546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 name="Google Shape;703;p51"/>
          <p:cNvSpPr/>
          <p:nvPr/>
        </p:nvSpPr>
        <p:spPr>
          <a:xfrm>
            <a:off x="4444591" y="1059956"/>
            <a:ext cx="2388300" cy="3284100"/>
          </a:xfrm>
          <a:prstGeom prst="roundRect">
            <a:avLst>
              <a:gd name="adj" fmla="val 4846"/>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51"/>
          <p:cNvGrpSpPr/>
          <p:nvPr/>
        </p:nvGrpSpPr>
        <p:grpSpPr>
          <a:xfrm>
            <a:off x="6325500" y="371598"/>
            <a:ext cx="3107758" cy="2251447"/>
            <a:chOff x="6325500" y="142998"/>
            <a:chExt cx="3107758" cy="2251447"/>
          </a:xfrm>
        </p:grpSpPr>
        <p:sp>
          <p:nvSpPr>
            <p:cNvPr id="705" name="Google Shape;705;p51"/>
            <p:cNvSpPr/>
            <p:nvPr/>
          </p:nvSpPr>
          <p:spPr>
            <a:xfrm>
              <a:off x="7477125" y="942462"/>
              <a:ext cx="1956133" cy="1451983"/>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1"/>
            <p:cNvSpPr/>
            <p:nvPr/>
          </p:nvSpPr>
          <p:spPr>
            <a:xfrm>
              <a:off x="6325500" y="142998"/>
              <a:ext cx="1151633" cy="854871"/>
            </a:xfrm>
            <a:custGeom>
              <a:avLst/>
              <a:gdLst/>
              <a:ahLst/>
              <a:cxnLst/>
              <a:rect l="l" t="t" r="r" b="b"/>
              <a:pathLst>
                <a:path w="24813" h="18418" extrusionOk="0">
                  <a:moveTo>
                    <a:pt x="12211" y="0"/>
                  </a:moveTo>
                  <a:cubicBezTo>
                    <a:pt x="8747" y="0"/>
                    <a:pt x="5941" y="2743"/>
                    <a:pt x="5753" y="6208"/>
                  </a:cubicBezTo>
                  <a:cubicBezTo>
                    <a:pt x="2540" y="6333"/>
                    <a:pt x="0" y="9013"/>
                    <a:pt x="0" y="12273"/>
                  </a:cubicBezTo>
                  <a:cubicBezTo>
                    <a:pt x="0" y="15675"/>
                    <a:pt x="2743" y="18418"/>
                    <a:pt x="6066" y="18418"/>
                  </a:cubicBezTo>
                  <a:lnTo>
                    <a:pt x="19327" y="18418"/>
                  </a:lnTo>
                  <a:cubicBezTo>
                    <a:pt x="22336" y="18418"/>
                    <a:pt x="24813" y="15941"/>
                    <a:pt x="24813" y="12932"/>
                  </a:cubicBezTo>
                  <a:cubicBezTo>
                    <a:pt x="24813" y="9860"/>
                    <a:pt x="22336" y="7446"/>
                    <a:pt x="19327" y="7446"/>
                  </a:cubicBezTo>
                  <a:lnTo>
                    <a:pt x="18543" y="7446"/>
                  </a:lnTo>
                  <a:cubicBezTo>
                    <a:pt x="18606" y="7117"/>
                    <a:pt x="18606" y="6787"/>
                    <a:pt x="18606" y="6474"/>
                  </a:cubicBezTo>
                  <a:cubicBezTo>
                    <a:pt x="18606" y="2947"/>
                    <a:pt x="15737" y="0"/>
                    <a:pt x="12211" y="0"/>
                  </a:cubicBezTo>
                  <a:close/>
                </a:path>
              </a:pathLst>
            </a:custGeom>
            <a:solidFill>
              <a:srgbClr val="FFFFFF">
                <a:alpha val="27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51"/>
          <p:cNvGrpSpPr/>
          <p:nvPr/>
        </p:nvGrpSpPr>
        <p:grpSpPr>
          <a:xfrm>
            <a:off x="4626265" y="1223490"/>
            <a:ext cx="2024952" cy="2911966"/>
            <a:chOff x="4619645" y="1223538"/>
            <a:chExt cx="2038200" cy="2972001"/>
          </a:xfrm>
        </p:grpSpPr>
        <p:pic>
          <p:nvPicPr>
            <p:cNvPr id="708" name="Google Shape;708;p51"/>
            <p:cNvPicPr preferRelativeResize="0"/>
            <p:nvPr/>
          </p:nvPicPr>
          <p:blipFill rotWithShape="1">
            <a:blip r:embed="rId3">
              <a:alphaModFix/>
            </a:blip>
            <a:srcRect r="56224"/>
            <a:stretch/>
          </p:blipFill>
          <p:spPr>
            <a:xfrm>
              <a:off x="4619645" y="1223538"/>
              <a:ext cx="2038200" cy="2972001"/>
            </a:xfrm>
            <a:prstGeom prst="rect">
              <a:avLst/>
            </a:prstGeom>
            <a:noFill/>
            <a:ln>
              <a:noFill/>
            </a:ln>
          </p:spPr>
        </p:pic>
        <p:pic>
          <p:nvPicPr>
            <p:cNvPr id="709" name="Google Shape;709;p51"/>
            <p:cNvPicPr preferRelativeResize="0"/>
            <p:nvPr/>
          </p:nvPicPr>
          <p:blipFill rotWithShape="1">
            <a:blip r:embed="rId4">
              <a:alphaModFix amt="38000"/>
            </a:blip>
            <a:srcRect r="56224"/>
            <a:stretch/>
          </p:blipFill>
          <p:spPr>
            <a:xfrm>
              <a:off x="4619645" y="1223538"/>
              <a:ext cx="2038200" cy="2972001"/>
            </a:xfrm>
            <a:prstGeom prst="rect">
              <a:avLst/>
            </a:prstGeom>
            <a:noFill/>
            <a:ln>
              <a:noFill/>
            </a:ln>
          </p:spPr>
        </p:pic>
      </p:grpSp>
      <p:sp>
        <p:nvSpPr>
          <p:cNvPr id="710" name="Google Shape;710;p51"/>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grpSp>
        <p:nvGrpSpPr>
          <p:cNvPr id="711" name="Google Shape;711;p51"/>
          <p:cNvGrpSpPr/>
          <p:nvPr/>
        </p:nvGrpSpPr>
        <p:grpSpPr>
          <a:xfrm>
            <a:off x="4790186" y="2523976"/>
            <a:ext cx="1697324" cy="1543163"/>
            <a:chOff x="4790186" y="2523976"/>
            <a:chExt cx="1697324" cy="1543163"/>
          </a:xfrm>
        </p:grpSpPr>
        <p:sp>
          <p:nvSpPr>
            <p:cNvPr id="712" name="Google Shape;712;p51"/>
            <p:cNvSpPr/>
            <p:nvPr/>
          </p:nvSpPr>
          <p:spPr>
            <a:xfrm>
              <a:off x="5452773" y="2523976"/>
              <a:ext cx="371950" cy="371125"/>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51"/>
            <p:cNvGrpSpPr/>
            <p:nvPr/>
          </p:nvGrpSpPr>
          <p:grpSpPr>
            <a:xfrm>
              <a:off x="4790186" y="3908650"/>
              <a:ext cx="1697324" cy="158489"/>
              <a:chOff x="2660299" y="4723025"/>
              <a:chExt cx="1697324" cy="158489"/>
            </a:xfrm>
          </p:grpSpPr>
          <p:sp>
            <p:nvSpPr>
              <p:cNvPr id="714" name="Google Shape;714;p51"/>
              <p:cNvSpPr/>
              <p:nvPr/>
            </p:nvSpPr>
            <p:spPr>
              <a:xfrm>
                <a:off x="2660299" y="4723025"/>
                <a:ext cx="1697322" cy="2087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1"/>
              <p:cNvSpPr/>
              <p:nvPr/>
            </p:nvSpPr>
            <p:spPr>
              <a:xfrm>
                <a:off x="2961349" y="4782751"/>
                <a:ext cx="83425" cy="9242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1"/>
              <p:cNvSpPr/>
              <p:nvPr/>
            </p:nvSpPr>
            <p:spPr>
              <a:xfrm>
                <a:off x="3063074" y="4776401"/>
                <a:ext cx="18375" cy="105100"/>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1"/>
              <p:cNvSpPr/>
              <p:nvPr/>
            </p:nvSpPr>
            <p:spPr>
              <a:xfrm>
                <a:off x="2762874" y="4776401"/>
                <a:ext cx="17525" cy="105100"/>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1"/>
              <p:cNvSpPr/>
              <p:nvPr/>
            </p:nvSpPr>
            <p:spPr>
              <a:xfrm>
                <a:off x="2716999" y="4776401"/>
                <a:ext cx="17550" cy="105100"/>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1"/>
              <p:cNvSpPr/>
              <p:nvPr/>
            </p:nvSpPr>
            <p:spPr>
              <a:xfrm>
                <a:off x="4237524" y="4776414"/>
                <a:ext cx="52550" cy="105100"/>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1"/>
              <p:cNvSpPr/>
              <p:nvPr/>
            </p:nvSpPr>
            <p:spPr>
              <a:xfrm>
                <a:off x="4304224" y="4776414"/>
                <a:ext cx="53400" cy="105100"/>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a:off x="2660300" y="4723025"/>
                <a:ext cx="911634" cy="2087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2" name="Google Shape;722;p51"/>
          <p:cNvSpPr txBox="1">
            <a:spLocks noGrp="1"/>
          </p:cNvSpPr>
          <p:nvPr>
            <p:ph type="title" idx="4294967295"/>
          </p:nvPr>
        </p:nvSpPr>
        <p:spPr>
          <a:xfrm>
            <a:off x="1447950" y="2238425"/>
            <a:ext cx="2082300" cy="1230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accent4"/>
                </a:solidFill>
              </a:rPr>
              <a:t>Insert your multimedia content here</a:t>
            </a:r>
            <a:endParaRPr sz="1800">
              <a:solidFill>
                <a:schemeClr val="accent4"/>
              </a:solidFill>
            </a:endParaRPr>
          </a:p>
        </p:txBody>
      </p:sp>
      <p:sp>
        <p:nvSpPr>
          <p:cNvPr id="723" name="Google Shape;723;p51"/>
          <p:cNvSpPr txBox="1">
            <a:spLocks noGrp="1"/>
          </p:cNvSpPr>
          <p:nvPr>
            <p:ph type="subTitle" idx="4294967295"/>
          </p:nvPr>
        </p:nvSpPr>
        <p:spPr>
          <a:xfrm>
            <a:off x="1447800" y="3578675"/>
            <a:ext cx="2082300" cy="7842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Jupiter is a gas giant and the biggest planet</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2"/>
          <p:cNvSpPr/>
          <p:nvPr/>
        </p:nvSpPr>
        <p:spPr>
          <a:xfrm>
            <a:off x="885825" y="3238500"/>
            <a:ext cx="2314500" cy="1209600"/>
          </a:xfrm>
          <a:prstGeom prst="roundRect">
            <a:avLst>
              <a:gd name="adj" fmla="val 16667"/>
            </a:avLst>
          </a:pr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2"/>
          <p:cNvSpPr/>
          <p:nvPr/>
        </p:nvSpPr>
        <p:spPr>
          <a:xfrm>
            <a:off x="885825" y="1562100"/>
            <a:ext cx="2314500" cy="1209600"/>
          </a:xfrm>
          <a:prstGeom prst="roundRect">
            <a:avLst>
              <a:gd name="adj" fmla="val 16667"/>
            </a:avLst>
          </a:pr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2"/>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TRACTION</a:t>
            </a:r>
            <a:endParaRPr/>
          </a:p>
        </p:txBody>
      </p:sp>
      <p:pic>
        <p:nvPicPr>
          <p:cNvPr id="731" name="Google Shape;731;p52" title="Chart">
            <a:hlinkClick r:id="rId3"/>
          </p:cNvPr>
          <p:cNvPicPr preferRelativeResize="0"/>
          <p:nvPr/>
        </p:nvPicPr>
        <p:blipFill>
          <a:blip r:embed="rId4">
            <a:alphaModFix/>
          </a:blip>
          <a:stretch>
            <a:fillRect/>
          </a:stretch>
        </p:blipFill>
        <p:spPr>
          <a:xfrm>
            <a:off x="3788132" y="1656087"/>
            <a:ext cx="4606974" cy="2976101"/>
          </a:xfrm>
          <a:prstGeom prst="rect">
            <a:avLst/>
          </a:prstGeom>
          <a:noFill/>
          <a:ln>
            <a:noFill/>
          </a:ln>
        </p:spPr>
      </p:pic>
      <p:sp>
        <p:nvSpPr>
          <p:cNvPr id="732" name="Google Shape;732;p52"/>
          <p:cNvSpPr txBox="1"/>
          <p:nvPr/>
        </p:nvSpPr>
        <p:spPr>
          <a:xfrm>
            <a:off x="985575" y="1651051"/>
            <a:ext cx="2115000" cy="69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4"/>
                </a:solidFill>
                <a:latin typeface="Varela Round"/>
                <a:ea typeface="Varela Round"/>
                <a:cs typeface="Varela Round"/>
                <a:sym typeface="Varela Round"/>
              </a:rPr>
              <a:t>130,000</a:t>
            </a:r>
            <a:endParaRPr sz="2800" b="1">
              <a:solidFill>
                <a:schemeClr val="accent4"/>
              </a:solidFill>
              <a:latin typeface="Varela Round"/>
              <a:ea typeface="Varela Round"/>
              <a:cs typeface="Varela Round"/>
              <a:sym typeface="Varela Round"/>
            </a:endParaRPr>
          </a:p>
        </p:txBody>
      </p:sp>
      <p:sp>
        <p:nvSpPr>
          <p:cNvPr id="733" name="Google Shape;733;p52"/>
          <p:cNvSpPr txBox="1"/>
          <p:nvPr/>
        </p:nvSpPr>
        <p:spPr>
          <a:xfrm>
            <a:off x="985575" y="2181631"/>
            <a:ext cx="2115000" cy="40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rgbClr val="FFFFFF"/>
                </a:solidFill>
                <a:latin typeface="Didact Gothic"/>
                <a:ea typeface="Didact Gothic"/>
                <a:cs typeface="Didact Gothic"/>
                <a:sym typeface="Didact Gothic"/>
              </a:rPr>
              <a:t>Downloads</a:t>
            </a:r>
            <a:endParaRPr sz="1800">
              <a:solidFill>
                <a:srgbClr val="FFFFFF"/>
              </a:solidFill>
              <a:latin typeface="Didact Gothic"/>
              <a:ea typeface="Didact Gothic"/>
              <a:cs typeface="Didact Gothic"/>
              <a:sym typeface="Didact Gothic"/>
            </a:endParaRPr>
          </a:p>
        </p:txBody>
      </p:sp>
      <p:sp>
        <p:nvSpPr>
          <p:cNvPr id="734" name="Google Shape;734;p52"/>
          <p:cNvSpPr txBox="1"/>
          <p:nvPr/>
        </p:nvSpPr>
        <p:spPr>
          <a:xfrm>
            <a:off x="985575" y="3331926"/>
            <a:ext cx="2115000" cy="69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4"/>
                </a:solidFill>
                <a:latin typeface="Varela Round"/>
                <a:ea typeface="Varela Round"/>
                <a:cs typeface="Varela Round"/>
                <a:sym typeface="Varela Round"/>
              </a:rPr>
              <a:t>566,000</a:t>
            </a:r>
            <a:endParaRPr sz="2800" b="1">
              <a:solidFill>
                <a:schemeClr val="accent4"/>
              </a:solidFill>
              <a:latin typeface="Varela Round"/>
              <a:ea typeface="Varela Round"/>
              <a:cs typeface="Varela Round"/>
              <a:sym typeface="Varela Round"/>
            </a:endParaRPr>
          </a:p>
        </p:txBody>
      </p:sp>
      <p:sp>
        <p:nvSpPr>
          <p:cNvPr id="735" name="Google Shape;735;p52"/>
          <p:cNvSpPr txBox="1"/>
          <p:nvPr/>
        </p:nvSpPr>
        <p:spPr>
          <a:xfrm>
            <a:off x="985575" y="3862506"/>
            <a:ext cx="2115000" cy="40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rgbClr val="FFFFFF"/>
                </a:solidFill>
                <a:latin typeface="Didact Gothic"/>
                <a:ea typeface="Didact Gothic"/>
                <a:cs typeface="Didact Gothic"/>
                <a:sym typeface="Didact Gothic"/>
              </a:rPr>
              <a:t>Average Users</a:t>
            </a:r>
            <a:endParaRPr sz="1800">
              <a:solidFill>
                <a:srgbClr val="FFFFFF"/>
              </a:solidFill>
              <a:latin typeface="Didact Gothic"/>
              <a:ea typeface="Didact Gothic"/>
              <a:cs typeface="Didact Gothic"/>
              <a:sym typeface="Didact Gothic"/>
            </a:endParaRPr>
          </a:p>
        </p:txBody>
      </p:sp>
      <p:sp>
        <p:nvSpPr>
          <p:cNvPr id="736" name="Google Shape;736;p52"/>
          <p:cNvSpPr txBox="1">
            <a:spLocks noGrp="1"/>
          </p:cNvSpPr>
          <p:nvPr>
            <p:ph type="title" idx="4294967295"/>
          </p:nvPr>
        </p:nvSpPr>
        <p:spPr>
          <a:xfrm>
            <a:off x="3788125" y="983600"/>
            <a:ext cx="4554000" cy="69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1400">
                <a:solidFill>
                  <a:schemeClr val="lt1"/>
                </a:solidFill>
                <a:latin typeface="Didact Gothic"/>
                <a:ea typeface="Didact Gothic"/>
                <a:cs typeface="Didact Gothic"/>
                <a:sym typeface="Didact Gothic"/>
              </a:rPr>
              <a:t>To modify this graph, click on it, follow the link, change the data and paste the new graph here, replacing this one</a:t>
            </a:r>
            <a:endParaRPr sz="1600">
              <a:solidFill>
                <a:schemeClr val="lt1"/>
              </a:solidFill>
              <a:latin typeface="Didact Gothic"/>
              <a:ea typeface="Didact Gothic"/>
              <a:cs typeface="Didact Gothic"/>
              <a:sym typeface="Didact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53"/>
          <p:cNvSpPr/>
          <p:nvPr/>
        </p:nvSpPr>
        <p:spPr>
          <a:xfrm rot="10800000">
            <a:off x="801000" y="1901900"/>
            <a:ext cx="7542000" cy="2576400"/>
          </a:xfrm>
          <a:prstGeom prst="roundRect">
            <a:avLst>
              <a:gd name="adj" fmla="val 7776"/>
            </a:avLst>
          </a:prstGeom>
          <a:gradFill>
            <a:gsLst>
              <a:gs pos="0">
                <a:srgbClr val="4846BB">
                  <a:alpha val="83921"/>
                  <a:alpha val="24720"/>
                </a:srgbClr>
              </a:gs>
              <a:gs pos="100000">
                <a:srgbClr val="281B66">
                  <a:alpha val="62745"/>
                  <a:alpha val="247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3"/>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STUDY</a:t>
            </a:r>
            <a:endParaRPr/>
          </a:p>
        </p:txBody>
      </p:sp>
      <p:graphicFrame>
        <p:nvGraphicFramePr>
          <p:cNvPr id="743" name="Google Shape;743;p53"/>
          <p:cNvGraphicFramePr/>
          <p:nvPr/>
        </p:nvGraphicFramePr>
        <p:xfrm>
          <a:off x="803500" y="1381113"/>
          <a:ext cx="3000000" cy="3000000"/>
        </p:xfrm>
        <a:graphic>
          <a:graphicData uri="http://schemas.openxmlformats.org/drawingml/2006/table">
            <a:tbl>
              <a:tblPr>
                <a:noFill/>
                <a:tableStyleId>{0A25E74A-420A-4BDB-B841-C57BECE91481}</a:tableStyleId>
              </a:tblPr>
              <a:tblGrid>
                <a:gridCol w="1867875">
                  <a:extLst>
                    <a:ext uri="{9D8B030D-6E8A-4147-A177-3AD203B41FA5}">
                      <a16:colId xmlns:a16="http://schemas.microsoft.com/office/drawing/2014/main" val="20000"/>
                    </a:ext>
                  </a:extLst>
                </a:gridCol>
                <a:gridCol w="1867875">
                  <a:extLst>
                    <a:ext uri="{9D8B030D-6E8A-4147-A177-3AD203B41FA5}">
                      <a16:colId xmlns:a16="http://schemas.microsoft.com/office/drawing/2014/main" val="20001"/>
                    </a:ext>
                  </a:extLst>
                </a:gridCol>
                <a:gridCol w="1867875">
                  <a:extLst>
                    <a:ext uri="{9D8B030D-6E8A-4147-A177-3AD203B41FA5}">
                      <a16:colId xmlns:a16="http://schemas.microsoft.com/office/drawing/2014/main" val="20002"/>
                    </a:ext>
                  </a:extLst>
                </a:gridCol>
                <a:gridCol w="1867875">
                  <a:extLst>
                    <a:ext uri="{9D8B030D-6E8A-4147-A177-3AD203B41FA5}">
                      <a16:colId xmlns:a16="http://schemas.microsoft.com/office/drawing/2014/main" val="20003"/>
                    </a:ext>
                  </a:extLst>
                </a:gridCol>
              </a:tblGrid>
              <a:tr h="520550">
                <a:tc>
                  <a:txBody>
                    <a:bodyPr/>
                    <a:lstStyle/>
                    <a:p>
                      <a:pPr marL="0" lvl="0" indent="0" algn="ctr" rtl="0">
                        <a:spcBef>
                          <a:spcPts val="0"/>
                        </a:spcBef>
                        <a:spcAft>
                          <a:spcPts val="0"/>
                        </a:spcAft>
                        <a:buNone/>
                      </a:pPr>
                      <a:endParaRPr>
                        <a:solidFill>
                          <a:srgbClr val="FFFFFF"/>
                        </a:solidFill>
                        <a:latin typeface="Oswald Regular"/>
                        <a:ea typeface="Oswald Regular"/>
                        <a:cs typeface="Oswald Regular"/>
                        <a:sym typeface="Oswald Regul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FFCE00"/>
                          </a:solidFill>
                          <a:latin typeface="Varela Round"/>
                          <a:ea typeface="Varela Round"/>
                          <a:cs typeface="Varela Round"/>
                          <a:sym typeface="Varela Round"/>
                        </a:rPr>
                        <a:t>Challenge</a:t>
                      </a:r>
                      <a:endParaRPr sz="1800" b="1">
                        <a:solidFill>
                          <a:srgbClr val="FFCE00"/>
                        </a:solidFill>
                        <a:latin typeface="Varela Round"/>
                        <a:ea typeface="Varela Round"/>
                        <a:cs typeface="Varela Round"/>
                        <a:sym typeface="Varela Rou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FFCE00"/>
                          </a:solidFill>
                          <a:latin typeface="Varela Round"/>
                          <a:ea typeface="Varela Round"/>
                          <a:cs typeface="Varela Round"/>
                          <a:sym typeface="Varela Round"/>
                        </a:rPr>
                        <a:t>Results</a:t>
                      </a:r>
                      <a:endParaRPr sz="1800" b="1">
                        <a:solidFill>
                          <a:srgbClr val="FFCE00"/>
                        </a:solidFill>
                        <a:latin typeface="Varela Round"/>
                        <a:ea typeface="Varela Round"/>
                        <a:cs typeface="Varela Round"/>
                        <a:sym typeface="Varela Rou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rgbClr val="FFCE00"/>
                          </a:solidFill>
                          <a:latin typeface="Varela Round"/>
                          <a:ea typeface="Varela Round"/>
                          <a:cs typeface="Varela Round"/>
                          <a:sym typeface="Varela Round"/>
                        </a:rPr>
                        <a:t>Solution</a:t>
                      </a:r>
                      <a:endParaRPr sz="1800" b="1">
                        <a:solidFill>
                          <a:srgbClr val="FFCE00"/>
                        </a:solidFill>
                        <a:latin typeface="Varela Round"/>
                        <a:ea typeface="Varela Round"/>
                        <a:cs typeface="Varela Round"/>
                        <a:sym typeface="Varela Rou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863825">
                <a:tc>
                  <a:txBody>
                    <a:bodyPr/>
                    <a:lstStyle/>
                    <a:p>
                      <a:pPr marL="0" lvl="0" indent="0" algn="ctr" rtl="0">
                        <a:spcBef>
                          <a:spcPts val="0"/>
                        </a:spcBef>
                        <a:spcAft>
                          <a:spcPts val="0"/>
                        </a:spcAft>
                        <a:buNone/>
                      </a:pPr>
                      <a:r>
                        <a:rPr lang="en" sz="1600" b="1">
                          <a:solidFill>
                            <a:srgbClr val="FFCE00"/>
                          </a:solidFill>
                          <a:latin typeface="Varela Round"/>
                          <a:ea typeface="Varela Round"/>
                          <a:cs typeface="Varela Round"/>
                          <a:sym typeface="Varela Round"/>
                        </a:rPr>
                        <a:t>PROTOTYPE 1</a:t>
                      </a:r>
                      <a:endParaRPr sz="1600" b="1">
                        <a:solidFill>
                          <a:srgbClr val="FFCE00"/>
                        </a:solidFill>
                        <a:latin typeface="Varela Round"/>
                        <a:ea typeface="Varela Round"/>
                        <a:cs typeface="Varela Round"/>
                        <a:sym typeface="Varela Rou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FFCE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Didact Gothic"/>
                          <a:ea typeface="Didact Gothic"/>
                          <a:cs typeface="Didact Gothic"/>
                          <a:sym typeface="Didact Gothic"/>
                        </a:rPr>
                        <a:t>It is the closest planet to the Sun</a:t>
                      </a:r>
                      <a:endParaRPr>
                        <a:solidFill>
                          <a:srgbClr val="FFFFFF"/>
                        </a:solidFill>
                        <a:latin typeface="Didact Gothic"/>
                        <a:ea typeface="Didact Gothic"/>
                        <a:cs typeface="Didact Gothic"/>
                        <a:sym typeface="Didact Gothic"/>
                      </a:endParaRPr>
                    </a:p>
                  </a:txBody>
                  <a:tcPr marL="91425" marR="91425" marT="91425" marB="91425" anchor="ctr">
                    <a:lnL w="9525" cap="flat" cmpd="sng">
                      <a:solidFill>
                        <a:srgbClr val="FFCE00"/>
                      </a:solidFill>
                      <a:prstDash val="solid"/>
                      <a:round/>
                      <a:headEnd type="none" w="sm" len="sm"/>
                      <a:tailEnd type="none" w="sm" len="sm"/>
                    </a:lnL>
                    <a:lnR w="9525" cap="flat" cmpd="sng">
                      <a:solidFill>
                        <a:srgbClr val="FFCE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Didact Gothic"/>
                          <a:ea typeface="Didact Gothic"/>
                          <a:cs typeface="Didact Gothic"/>
                          <a:sym typeface="Didact Gothic"/>
                        </a:rPr>
                        <a:t>Venus has a beautiful name, but it’s hot</a:t>
                      </a:r>
                      <a:endParaRPr>
                        <a:solidFill>
                          <a:srgbClr val="FFFFFF"/>
                        </a:solidFill>
                        <a:latin typeface="Didact Gothic"/>
                        <a:ea typeface="Didact Gothic"/>
                        <a:cs typeface="Didact Gothic"/>
                        <a:sym typeface="Didact Gothic"/>
                      </a:endParaRPr>
                    </a:p>
                  </a:txBody>
                  <a:tcPr marL="91425" marR="91425" marT="91425" marB="91425" anchor="ctr">
                    <a:lnL w="9525" cap="flat" cmpd="sng">
                      <a:solidFill>
                        <a:srgbClr val="FFCE00"/>
                      </a:solidFill>
                      <a:prstDash val="solid"/>
                      <a:round/>
                      <a:headEnd type="none" w="sm" len="sm"/>
                      <a:tailEnd type="none" w="sm" len="sm"/>
                    </a:lnL>
                    <a:lnR w="9525" cap="flat" cmpd="sng">
                      <a:solidFill>
                        <a:srgbClr val="FFCE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Didact Gothic"/>
                          <a:ea typeface="Didact Gothic"/>
                          <a:cs typeface="Didact Gothic"/>
                          <a:sym typeface="Didact Gothic"/>
                        </a:rPr>
                        <a:t>Despite being red, Mars is a cold place</a:t>
                      </a:r>
                      <a:endParaRPr>
                        <a:solidFill>
                          <a:srgbClr val="FFFFFF"/>
                        </a:solidFill>
                        <a:latin typeface="Didact Gothic"/>
                        <a:ea typeface="Didact Gothic"/>
                        <a:cs typeface="Didact Gothic"/>
                        <a:sym typeface="Didact Gothic"/>
                      </a:endParaRPr>
                    </a:p>
                  </a:txBody>
                  <a:tcPr marL="91425" marR="91425" marT="91425" marB="91425" anchor="ctr">
                    <a:lnL w="9525" cap="flat" cmpd="sng">
                      <a:solidFill>
                        <a:srgbClr val="FFCE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863825">
                <a:tc>
                  <a:txBody>
                    <a:bodyPr/>
                    <a:lstStyle/>
                    <a:p>
                      <a:pPr marL="0" lvl="0" indent="0" algn="ctr" rtl="0">
                        <a:spcBef>
                          <a:spcPts val="0"/>
                        </a:spcBef>
                        <a:spcAft>
                          <a:spcPts val="0"/>
                        </a:spcAft>
                        <a:buNone/>
                      </a:pPr>
                      <a:r>
                        <a:rPr lang="en" sz="1600" b="1">
                          <a:solidFill>
                            <a:srgbClr val="FFCE00"/>
                          </a:solidFill>
                          <a:latin typeface="Varela Round"/>
                          <a:ea typeface="Varela Round"/>
                          <a:cs typeface="Varela Round"/>
                          <a:sym typeface="Varela Round"/>
                        </a:rPr>
                        <a:t>PROTOTYPE 2</a:t>
                      </a:r>
                      <a:endParaRPr sz="1600" b="1">
                        <a:solidFill>
                          <a:srgbClr val="FFCE00"/>
                        </a:solidFill>
                        <a:latin typeface="Varela Round"/>
                        <a:ea typeface="Varela Round"/>
                        <a:cs typeface="Varela Round"/>
                        <a:sym typeface="Varela Rou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FFCE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Didact Gothic"/>
                          <a:ea typeface="Didact Gothic"/>
                          <a:cs typeface="Didact Gothic"/>
                          <a:sym typeface="Didact Gothic"/>
                        </a:rPr>
                        <a:t>Jupiter is the biggest planet of them all</a:t>
                      </a:r>
                      <a:endParaRPr>
                        <a:solidFill>
                          <a:srgbClr val="FFFFFF"/>
                        </a:solidFill>
                        <a:latin typeface="Didact Gothic"/>
                        <a:ea typeface="Didact Gothic"/>
                        <a:cs typeface="Didact Gothic"/>
                        <a:sym typeface="Didact Gothic"/>
                      </a:endParaRPr>
                    </a:p>
                  </a:txBody>
                  <a:tcPr marL="91425" marR="91425" marT="91425" marB="91425" anchor="ctr">
                    <a:lnL w="9525" cap="flat" cmpd="sng">
                      <a:solidFill>
                        <a:srgbClr val="FFCE00"/>
                      </a:solidFill>
                      <a:prstDash val="solid"/>
                      <a:round/>
                      <a:headEnd type="none" w="sm" len="sm"/>
                      <a:tailEnd type="none" w="sm" len="sm"/>
                    </a:lnL>
                    <a:lnR w="9525" cap="flat" cmpd="sng">
                      <a:solidFill>
                        <a:srgbClr val="FFCE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Didact Gothic"/>
                          <a:ea typeface="Didact Gothic"/>
                          <a:cs typeface="Didact Gothic"/>
                          <a:sym typeface="Didact Gothic"/>
                        </a:rPr>
                        <a:t>Saturn is the ringed one and a gas giant</a:t>
                      </a:r>
                      <a:endParaRPr>
                        <a:solidFill>
                          <a:srgbClr val="FFFFFF"/>
                        </a:solidFill>
                        <a:latin typeface="Didact Gothic"/>
                        <a:ea typeface="Didact Gothic"/>
                        <a:cs typeface="Didact Gothic"/>
                        <a:sym typeface="Didact Gothic"/>
                      </a:endParaRPr>
                    </a:p>
                  </a:txBody>
                  <a:tcPr marL="91425" marR="91425" marT="91425" marB="91425" anchor="ctr">
                    <a:lnL w="9525" cap="flat" cmpd="sng">
                      <a:solidFill>
                        <a:srgbClr val="FFCE00"/>
                      </a:solidFill>
                      <a:prstDash val="solid"/>
                      <a:round/>
                      <a:headEnd type="none" w="sm" len="sm"/>
                      <a:tailEnd type="none" w="sm" len="sm"/>
                    </a:lnL>
                    <a:lnR w="9525" cap="flat" cmpd="sng">
                      <a:solidFill>
                        <a:srgbClr val="FFCE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Didact Gothic"/>
                          <a:ea typeface="Didact Gothic"/>
                          <a:cs typeface="Didact Gothic"/>
                          <a:sym typeface="Didact Gothic"/>
                        </a:rPr>
                        <a:t>It is the farthest planet from the Sun</a:t>
                      </a:r>
                      <a:endParaRPr>
                        <a:solidFill>
                          <a:srgbClr val="FFFFFF"/>
                        </a:solidFill>
                        <a:latin typeface="Didact Gothic"/>
                        <a:ea typeface="Didact Gothic"/>
                        <a:cs typeface="Didact Gothic"/>
                        <a:sym typeface="Didact Gothic"/>
                      </a:endParaRPr>
                    </a:p>
                  </a:txBody>
                  <a:tcPr marL="91425" marR="91425" marT="91425" marB="91425" anchor="ctr">
                    <a:lnL w="9525" cap="flat" cmpd="sng">
                      <a:solidFill>
                        <a:srgbClr val="FFCE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863825">
                <a:tc>
                  <a:txBody>
                    <a:bodyPr/>
                    <a:lstStyle/>
                    <a:p>
                      <a:pPr marL="0" lvl="0" indent="0" algn="ctr" rtl="0">
                        <a:spcBef>
                          <a:spcPts val="0"/>
                        </a:spcBef>
                        <a:spcAft>
                          <a:spcPts val="0"/>
                        </a:spcAft>
                        <a:buNone/>
                      </a:pPr>
                      <a:r>
                        <a:rPr lang="en" sz="1600" b="1">
                          <a:solidFill>
                            <a:srgbClr val="FFCE00"/>
                          </a:solidFill>
                          <a:latin typeface="Varela Round"/>
                          <a:ea typeface="Varela Round"/>
                          <a:cs typeface="Varela Round"/>
                          <a:sym typeface="Varela Round"/>
                        </a:rPr>
                        <a:t>PROTOTYPE 3</a:t>
                      </a:r>
                      <a:endParaRPr sz="1600" b="1">
                        <a:solidFill>
                          <a:srgbClr val="FFCE00"/>
                        </a:solidFill>
                        <a:latin typeface="Varela Round"/>
                        <a:ea typeface="Varela Round"/>
                        <a:cs typeface="Varela Round"/>
                        <a:sym typeface="Varela Round"/>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FFCE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Didact Gothic"/>
                          <a:ea typeface="Didact Gothic"/>
                          <a:cs typeface="Didact Gothic"/>
                          <a:sym typeface="Didact Gothic"/>
                        </a:rPr>
                        <a:t>Earth is the planet where we live on</a:t>
                      </a:r>
                      <a:endParaRPr>
                        <a:solidFill>
                          <a:srgbClr val="FFFFFF"/>
                        </a:solidFill>
                        <a:latin typeface="Didact Gothic"/>
                        <a:ea typeface="Didact Gothic"/>
                        <a:cs typeface="Didact Gothic"/>
                        <a:sym typeface="Didact Gothic"/>
                      </a:endParaRPr>
                    </a:p>
                  </a:txBody>
                  <a:tcPr marL="91425" marR="91425" marT="91425" marB="91425" anchor="ctr">
                    <a:lnL w="9525" cap="flat" cmpd="sng">
                      <a:solidFill>
                        <a:srgbClr val="FFCE00"/>
                      </a:solidFill>
                      <a:prstDash val="solid"/>
                      <a:round/>
                      <a:headEnd type="none" w="sm" len="sm"/>
                      <a:tailEnd type="none" w="sm" len="sm"/>
                    </a:lnL>
                    <a:lnR w="9525" cap="flat" cmpd="sng">
                      <a:solidFill>
                        <a:srgbClr val="FFCE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lt1"/>
                          </a:solidFill>
                          <a:latin typeface="Didact Gothic"/>
                          <a:ea typeface="Didact Gothic"/>
                          <a:cs typeface="Didact Gothic"/>
                          <a:sym typeface="Didact Gothic"/>
                        </a:rPr>
                        <a:t>Pluto is considered a dwarf planet</a:t>
                      </a:r>
                      <a:endParaRPr>
                        <a:solidFill>
                          <a:srgbClr val="FFFFFF"/>
                        </a:solidFill>
                        <a:latin typeface="Didact Gothic"/>
                        <a:ea typeface="Didact Gothic"/>
                        <a:cs typeface="Didact Gothic"/>
                        <a:sym typeface="Didact Gothic"/>
                      </a:endParaRPr>
                    </a:p>
                  </a:txBody>
                  <a:tcPr marL="91425" marR="91425" marT="91425" marB="91425" anchor="ctr">
                    <a:lnL w="9525" cap="flat" cmpd="sng">
                      <a:solidFill>
                        <a:srgbClr val="FFCE00"/>
                      </a:solidFill>
                      <a:prstDash val="solid"/>
                      <a:round/>
                      <a:headEnd type="none" w="sm" len="sm"/>
                      <a:tailEnd type="none" w="sm" len="sm"/>
                    </a:lnL>
                    <a:lnR w="9525" cap="flat" cmpd="sng">
                      <a:solidFill>
                        <a:srgbClr val="FFCE0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Didact Gothic"/>
                          <a:ea typeface="Didact Gothic"/>
                          <a:cs typeface="Didact Gothic"/>
                          <a:sym typeface="Didact Gothic"/>
                        </a:rPr>
                        <a:t>Ceres is in the main asteroid belt</a:t>
                      </a:r>
                      <a:endParaRPr>
                        <a:solidFill>
                          <a:srgbClr val="FFFFFF"/>
                        </a:solidFill>
                        <a:latin typeface="Didact Gothic"/>
                        <a:ea typeface="Didact Gothic"/>
                        <a:cs typeface="Didact Gothic"/>
                        <a:sym typeface="Didact Gothic"/>
                      </a:endParaRPr>
                    </a:p>
                  </a:txBody>
                  <a:tcPr marL="91425" marR="91425" marT="91425" marB="91425" anchor="ctr">
                    <a:lnL w="9525" cap="flat" cmpd="sng">
                      <a:solidFill>
                        <a:srgbClr val="FFCE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4"/>
          <p:cNvSpPr/>
          <p:nvPr/>
        </p:nvSpPr>
        <p:spPr>
          <a:xfrm>
            <a:off x="5267475" y="1091325"/>
            <a:ext cx="2621700" cy="1467900"/>
          </a:xfrm>
          <a:prstGeom prst="roundRect">
            <a:avLst>
              <a:gd name="adj" fmla="val 7389"/>
            </a:avLst>
          </a:pr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4"/>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750" name="Google Shape;750;p54"/>
          <p:cNvSpPr/>
          <p:nvPr/>
        </p:nvSpPr>
        <p:spPr>
          <a:xfrm>
            <a:off x="1245200" y="1091325"/>
            <a:ext cx="3000300" cy="1248900"/>
          </a:xfrm>
          <a:prstGeom prst="roundRect">
            <a:avLst>
              <a:gd name="adj" fmla="val 11028"/>
            </a:avLst>
          </a:pr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 name="Google Shape;751;p54"/>
          <p:cNvGrpSpPr/>
          <p:nvPr/>
        </p:nvGrpSpPr>
        <p:grpSpPr>
          <a:xfrm>
            <a:off x="1687850" y="1045894"/>
            <a:ext cx="2115000" cy="1221785"/>
            <a:chOff x="2179325" y="1045894"/>
            <a:chExt cx="2115000" cy="1221785"/>
          </a:xfrm>
        </p:grpSpPr>
        <p:sp>
          <p:nvSpPr>
            <p:cNvPr id="752" name="Google Shape;752;p54"/>
            <p:cNvSpPr txBox="1"/>
            <p:nvPr/>
          </p:nvSpPr>
          <p:spPr>
            <a:xfrm>
              <a:off x="2179325" y="1045894"/>
              <a:ext cx="2115000" cy="69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4"/>
                  </a:solidFill>
                  <a:latin typeface="Varela Round"/>
                  <a:ea typeface="Varela Round"/>
                  <a:cs typeface="Varela Round"/>
                  <a:sym typeface="Varela Round"/>
                </a:rPr>
                <a:t>$ 50.00</a:t>
              </a:r>
              <a:endParaRPr sz="2800" b="1">
                <a:solidFill>
                  <a:schemeClr val="accent4"/>
                </a:solidFill>
                <a:latin typeface="Varela Round"/>
                <a:ea typeface="Varela Round"/>
                <a:cs typeface="Varela Round"/>
                <a:sym typeface="Varela Round"/>
              </a:endParaRPr>
            </a:p>
          </p:txBody>
        </p:sp>
        <p:sp>
          <p:nvSpPr>
            <p:cNvPr id="753" name="Google Shape;753;p54"/>
            <p:cNvSpPr txBox="1"/>
            <p:nvPr/>
          </p:nvSpPr>
          <p:spPr>
            <a:xfrm>
              <a:off x="2334275" y="1576479"/>
              <a:ext cx="1805100" cy="69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Didact Gothic"/>
                  <a:ea typeface="Didact Gothic"/>
                  <a:cs typeface="Didact Gothic"/>
                  <a:sym typeface="Didact Gothic"/>
                </a:rPr>
                <a:t>Average spend per customer</a:t>
              </a:r>
              <a:endParaRPr sz="1800">
                <a:solidFill>
                  <a:srgbClr val="FFFFFF"/>
                </a:solidFill>
                <a:latin typeface="Didact Gothic"/>
                <a:ea typeface="Didact Gothic"/>
                <a:cs typeface="Didact Gothic"/>
                <a:sym typeface="Didact Gothic"/>
              </a:endParaRPr>
            </a:p>
          </p:txBody>
        </p:sp>
      </p:grpSp>
      <p:sp>
        <p:nvSpPr>
          <p:cNvPr id="754" name="Google Shape;754;p54"/>
          <p:cNvSpPr txBox="1"/>
          <p:nvPr/>
        </p:nvSpPr>
        <p:spPr>
          <a:xfrm>
            <a:off x="5675775" y="2172159"/>
            <a:ext cx="1805100" cy="2571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1800" b="1">
                <a:solidFill>
                  <a:srgbClr val="FFCE00"/>
                </a:solidFill>
                <a:latin typeface="Varela Round"/>
                <a:ea typeface="Varela Round"/>
                <a:cs typeface="Varela Round"/>
                <a:sym typeface="Varela Round"/>
              </a:rPr>
              <a:t>Gender</a:t>
            </a:r>
            <a:endParaRPr sz="1800" b="1">
              <a:solidFill>
                <a:srgbClr val="FFCE00"/>
              </a:solidFill>
              <a:latin typeface="Varela Round"/>
              <a:ea typeface="Varela Round"/>
              <a:cs typeface="Varela Round"/>
              <a:sym typeface="Varela Round"/>
            </a:endParaRPr>
          </a:p>
        </p:txBody>
      </p:sp>
      <p:sp>
        <p:nvSpPr>
          <p:cNvPr id="755" name="Google Shape;755;p54"/>
          <p:cNvSpPr txBox="1"/>
          <p:nvPr/>
        </p:nvSpPr>
        <p:spPr>
          <a:xfrm>
            <a:off x="5668800" y="1223109"/>
            <a:ext cx="738300" cy="3159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1800" b="1">
                <a:solidFill>
                  <a:schemeClr val="accent4"/>
                </a:solidFill>
                <a:latin typeface="Varela Round"/>
                <a:ea typeface="Varela Round"/>
                <a:cs typeface="Varela Round"/>
                <a:sym typeface="Varela Round"/>
              </a:rPr>
              <a:t>40%</a:t>
            </a:r>
            <a:endParaRPr sz="1800" b="1">
              <a:solidFill>
                <a:schemeClr val="accent4"/>
              </a:solidFill>
              <a:latin typeface="Varela Round"/>
              <a:ea typeface="Varela Round"/>
              <a:cs typeface="Varela Round"/>
              <a:sym typeface="Varela Round"/>
            </a:endParaRPr>
          </a:p>
        </p:txBody>
      </p:sp>
      <p:sp>
        <p:nvSpPr>
          <p:cNvPr id="756" name="Google Shape;756;p54"/>
          <p:cNvSpPr txBox="1"/>
          <p:nvPr/>
        </p:nvSpPr>
        <p:spPr>
          <a:xfrm>
            <a:off x="6735600" y="1223109"/>
            <a:ext cx="738300" cy="3159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1800" b="1">
                <a:solidFill>
                  <a:schemeClr val="accent4"/>
                </a:solidFill>
                <a:latin typeface="Varela Round"/>
                <a:ea typeface="Varela Round"/>
                <a:cs typeface="Varela Round"/>
                <a:sym typeface="Varela Round"/>
              </a:rPr>
              <a:t>60%</a:t>
            </a:r>
            <a:endParaRPr sz="1800" b="1">
              <a:solidFill>
                <a:schemeClr val="accent4"/>
              </a:solidFill>
              <a:latin typeface="Varela Round"/>
              <a:ea typeface="Varela Round"/>
              <a:cs typeface="Varela Round"/>
              <a:sym typeface="Varela Round"/>
            </a:endParaRPr>
          </a:p>
        </p:txBody>
      </p:sp>
      <p:cxnSp>
        <p:nvCxnSpPr>
          <p:cNvPr id="757" name="Google Shape;757;p54"/>
          <p:cNvCxnSpPr/>
          <p:nvPr/>
        </p:nvCxnSpPr>
        <p:spPr>
          <a:xfrm>
            <a:off x="5887125" y="2148309"/>
            <a:ext cx="1382400" cy="0"/>
          </a:xfrm>
          <a:prstGeom prst="straightConnector1">
            <a:avLst/>
          </a:prstGeom>
          <a:noFill/>
          <a:ln w="19050" cap="flat" cmpd="sng">
            <a:solidFill>
              <a:schemeClr val="accent4"/>
            </a:solidFill>
            <a:prstDash val="solid"/>
            <a:round/>
            <a:headEnd type="none" w="med" len="med"/>
            <a:tailEnd type="none" w="med" len="med"/>
          </a:ln>
        </p:spPr>
      </p:cxnSp>
      <p:sp>
        <p:nvSpPr>
          <p:cNvPr id="758" name="Google Shape;758;p54"/>
          <p:cNvSpPr/>
          <p:nvPr/>
        </p:nvSpPr>
        <p:spPr>
          <a:xfrm>
            <a:off x="1245200" y="2471700"/>
            <a:ext cx="3196200" cy="2159100"/>
          </a:xfrm>
          <a:prstGeom prst="roundRect">
            <a:avLst>
              <a:gd name="adj" fmla="val 6435"/>
            </a:avLst>
          </a:pr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4"/>
          <p:cNvSpPr txBox="1"/>
          <p:nvPr/>
        </p:nvSpPr>
        <p:spPr>
          <a:xfrm>
            <a:off x="1851200" y="4232688"/>
            <a:ext cx="1984200" cy="2571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1800" b="1">
                <a:solidFill>
                  <a:schemeClr val="accent4"/>
                </a:solidFill>
                <a:latin typeface="Varela Round"/>
                <a:ea typeface="Varela Round"/>
                <a:cs typeface="Varela Round"/>
                <a:sym typeface="Varela Round"/>
              </a:rPr>
              <a:t>Age</a:t>
            </a:r>
            <a:endParaRPr sz="1800" b="1">
              <a:solidFill>
                <a:schemeClr val="accent4"/>
              </a:solidFill>
              <a:latin typeface="Varela Round"/>
              <a:ea typeface="Varela Round"/>
              <a:cs typeface="Varela Round"/>
              <a:sym typeface="Varela Round"/>
            </a:endParaRPr>
          </a:p>
        </p:txBody>
      </p:sp>
      <p:cxnSp>
        <p:nvCxnSpPr>
          <p:cNvPr id="760" name="Google Shape;760;p54"/>
          <p:cNvCxnSpPr/>
          <p:nvPr/>
        </p:nvCxnSpPr>
        <p:spPr>
          <a:xfrm>
            <a:off x="1940750" y="4209471"/>
            <a:ext cx="1805100" cy="0"/>
          </a:xfrm>
          <a:prstGeom prst="straightConnector1">
            <a:avLst/>
          </a:prstGeom>
          <a:noFill/>
          <a:ln w="19050" cap="flat" cmpd="sng">
            <a:solidFill>
              <a:schemeClr val="accent4"/>
            </a:solidFill>
            <a:prstDash val="solid"/>
            <a:round/>
            <a:headEnd type="none" w="med" len="med"/>
            <a:tailEnd type="none" w="med" len="med"/>
          </a:ln>
        </p:spPr>
      </p:cxnSp>
      <p:sp>
        <p:nvSpPr>
          <p:cNvPr id="761" name="Google Shape;761;p54"/>
          <p:cNvSpPr txBox="1"/>
          <p:nvPr/>
        </p:nvSpPr>
        <p:spPr>
          <a:xfrm>
            <a:off x="2218818" y="3792547"/>
            <a:ext cx="573600" cy="278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Didact Gothic"/>
                <a:ea typeface="Didact Gothic"/>
                <a:cs typeface="Didact Gothic"/>
                <a:sym typeface="Didact Gothic"/>
              </a:rPr>
              <a:t>26-35</a:t>
            </a:r>
            <a:endParaRPr>
              <a:solidFill>
                <a:schemeClr val="lt1"/>
              </a:solidFill>
              <a:latin typeface="Didact Gothic"/>
              <a:ea typeface="Didact Gothic"/>
              <a:cs typeface="Didact Gothic"/>
              <a:sym typeface="Didact Gothic"/>
            </a:endParaRPr>
          </a:p>
        </p:txBody>
      </p:sp>
      <p:sp>
        <p:nvSpPr>
          <p:cNvPr id="762" name="Google Shape;762;p54"/>
          <p:cNvSpPr txBox="1"/>
          <p:nvPr/>
        </p:nvSpPr>
        <p:spPr>
          <a:xfrm>
            <a:off x="2909372" y="3792547"/>
            <a:ext cx="573600" cy="278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Didact Gothic"/>
                <a:ea typeface="Didact Gothic"/>
                <a:cs typeface="Didact Gothic"/>
                <a:sym typeface="Didact Gothic"/>
              </a:rPr>
              <a:t>36-45</a:t>
            </a:r>
            <a:endParaRPr>
              <a:solidFill>
                <a:schemeClr val="lt1"/>
              </a:solidFill>
              <a:latin typeface="Didact Gothic"/>
              <a:ea typeface="Didact Gothic"/>
              <a:cs typeface="Didact Gothic"/>
              <a:sym typeface="Didact Gothic"/>
            </a:endParaRPr>
          </a:p>
        </p:txBody>
      </p:sp>
      <p:sp>
        <p:nvSpPr>
          <p:cNvPr id="763" name="Google Shape;763;p54"/>
          <p:cNvSpPr txBox="1"/>
          <p:nvPr/>
        </p:nvSpPr>
        <p:spPr>
          <a:xfrm>
            <a:off x="3599919" y="3792547"/>
            <a:ext cx="573600" cy="278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Didact Gothic"/>
                <a:ea typeface="Didact Gothic"/>
                <a:cs typeface="Didact Gothic"/>
                <a:sym typeface="Didact Gothic"/>
              </a:rPr>
              <a:t>46+</a:t>
            </a:r>
            <a:endParaRPr>
              <a:solidFill>
                <a:schemeClr val="lt1"/>
              </a:solidFill>
              <a:latin typeface="Didact Gothic"/>
              <a:ea typeface="Didact Gothic"/>
              <a:cs typeface="Didact Gothic"/>
              <a:sym typeface="Didact Gothic"/>
            </a:endParaRPr>
          </a:p>
        </p:txBody>
      </p:sp>
      <p:grpSp>
        <p:nvGrpSpPr>
          <p:cNvPr id="764" name="Google Shape;764;p54"/>
          <p:cNvGrpSpPr/>
          <p:nvPr/>
        </p:nvGrpSpPr>
        <p:grpSpPr>
          <a:xfrm>
            <a:off x="1506031" y="2618812"/>
            <a:ext cx="2674538" cy="1146487"/>
            <a:chOff x="1591756" y="2618812"/>
            <a:chExt cx="2674538" cy="1146487"/>
          </a:xfrm>
        </p:grpSpPr>
        <p:sp>
          <p:nvSpPr>
            <p:cNvPr id="765" name="Google Shape;765;p54"/>
            <p:cNvSpPr/>
            <p:nvPr/>
          </p:nvSpPr>
          <p:spPr>
            <a:xfrm rot="5400000">
              <a:off x="3657378" y="3150859"/>
              <a:ext cx="1140962" cy="76869"/>
            </a:xfrm>
            <a:custGeom>
              <a:avLst/>
              <a:gdLst/>
              <a:ahLst/>
              <a:cxnLst/>
              <a:rect l="l" t="t" r="r" b="b"/>
              <a:pathLst>
                <a:path w="14130" h="952" extrusionOk="0">
                  <a:moveTo>
                    <a:pt x="472" y="0"/>
                  </a:moveTo>
                  <a:cubicBezTo>
                    <a:pt x="212" y="0"/>
                    <a:pt x="1" y="216"/>
                    <a:pt x="1" y="476"/>
                  </a:cubicBezTo>
                  <a:cubicBezTo>
                    <a:pt x="1" y="740"/>
                    <a:pt x="212" y="952"/>
                    <a:pt x="472" y="952"/>
                  </a:cubicBezTo>
                  <a:lnTo>
                    <a:pt x="14130" y="952"/>
                  </a:lnTo>
                  <a:lnTo>
                    <a:pt x="141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4"/>
            <p:cNvSpPr/>
            <p:nvPr/>
          </p:nvSpPr>
          <p:spPr>
            <a:xfrm rot="5400000">
              <a:off x="3589792" y="3256470"/>
              <a:ext cx="929727" cy="76869"/>
            </a:xfrm>
            <a:custGeom>
              <a:avLst/>
              <a:gdLst/>
              <a:ahLst/>
              <a:cxnLst/>
              <a:rect l="l" t="t" r="r" b="b"/>
              <a:pathLst>
                <a:path w="11514" h="952" extrusionOk="0">
                  <a:moveTo>
                    <a:pt x="477" y="0"/>
                  </a:moveTo>
                  <a:cubicBezTo>
                    <a:pt x="217" y="0"/>
                    <a:pt x="1" y="217"/>
                    <a:pt x="1" y="476"/>
                  </a:cubicBezTo>
                  <a:cubicBezTo>
                    <a:pt x="1" y="740"/>
                    <a:pt x="217" y="951"/>
                    <a:pt x="477" y="951"/>
                  </a:cubicBezTo>
                  <a:lnTo>
                    <a:pt x="11514" y="951"/>
                  </a:lnTo>
                  <a:lnTo>
                    <a:pt x="115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4"/>
            <p:cNvSpPr/>
            <p:nvPr/>
          </p:nvSpPr>
          <p:spPr>
            <a:xfrm rot="5400000">
              <a:off x="3416548" y="3256430"/>
              <a:ext cx="929727" cy="76950"/>
            </a:xfrm>
            <a:custGeom>
              <a:avLst/>
              <a:gdLst/>
              <a:ahLst/>
              <a:cxnLst/>
              <a:rect l="l" t="t" r="r" b="b"/>
              <a:pathLst>
                <a:path w="11514" h="953" extrusionOk="0">
                  <a:moveTo>
                    <a:pt x="477" y="1"/>
                  </a:moveTo>
                  <a:cubicBezTo>
                    <a:pt x="217" y="1"/>
                    <a:pt x="1" y="212"/>
                    <a:pt x="1" y="477"/>
                  </a:cubicBezTo>
                  <a:cubicBezTo>
                    <a:pt x="1" y="736"/>
                    <a:pt x="217" y="952"/>
                    <a:pt x="477" y="952"/>
                  </a:cubicBezTo>
                  <a:lnTo>
                    <a:pt x="11514" y="952"/>
                  </a:lnTo>
                  <a:lnTo>
                    <a:pt x="115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4"/>
            <p:cNvSpPr/>
            <p:nvPr/>
          </p:nvSpPr>
          <p:spPr>
            <a:xfrm rot="5400000">
              <a:off x="3359661" y="3372740"/>
              <a:ext cx="697093" cy="76950"/>
            </a:xfrm>
            <a:custGeom>
              <a:avLst/>
              <a:gdLst/>
              <a:ahLst/>
              <a:cxnLst/>
              <a:rect l="l" t="t" r="r" b="b"/>
              <a:pathLst>
                <a:path w="8633" h="953" extrusionOk="0">
                  <a:moveTo>
                    <a:pt x="476" y="1"/>
                  </a:moveTo>
                  <a:cubicBezTo>
                    <a:pt x="216" y="1"/>
                    <a:pt x="0" y="212"/>
                    <a:pt x="0" y="476"/>
                  </a:cubicBezTo>
                  <a:cubicBezTo>
                    <a:pt x="0" y="736"/>
                    <a:pt x="216" y="952"/>
                    <a:pt x="476" y="952"/>
                  </a:cubicBezTo>
                  <a:lnTo>
                    <a:pt x="8633" y="952"/>
                  </a:lnTo>
                  <a:lnTo>
                    <a:pt x="86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4"/>
            <p:cNvSpPr/>
            <p:nvPr/>
          </p:nvSpPr>
          <p:spPr>
            <a:xfrm rot="5400000">
              <a:off x="3028030" y="3214323"/>
              <a:ext cx="1014350" cy="76546"/>
            </a:xfrm>
            <a:custGeom>
              <a:avLst/>
              <a:gdLst/>
              <a:ahLst/>
              <a:cxnLst/>
              <a:rect l="l" t="t" r="r" b="b"/>
              <a:pathLst>
                <a:path w="12562" h="948" extrusionOk="0">
                  <a:moveTo>
                    <a:pt x="476" y="1"/>
                  </a:moveTo>
                  <a:cubicBezTo>
                    <a:pt x="216" y="1"/>
                    <a:pt x="0" y="212"/>
                    <a:pt x="0" y="476"/>
                  </a:cubicBezTo>
                  <a:cubicBezTo>
                    <a:pt x="0" y="736"/>
                    <a:pt x="216" y="948"/>
                    <a:pt x="476" y="948"/>
                  </a:cubicBezTo>
                  <a:lnTo>
                    <a:pt x="12562" y="948"/>
                  </a:lnTo>
                  <a:lnTo>
                    <a:pt x="125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4"/>
            <p:cNvSpPr/>
            <p:nvPr/>
          </p:nvSpPr>
          <p:spPr>
            <a:xfrm rot="5400000">
              <a:off x="2928993" y="3288485"/>
              <a:ext cx="866017" cy="76546"/>
            </a:xfrm>
            <a:custGeom>
              <a:avLst/>
              <a:gdLst/>
              <a:ahLst/>
              <a:cxnLst/>
              <a:rect l="l" t="t" r="r" b="b"/>
              <a:pathLst>
                <a:path w="10725" h="948" extrusionOk="0">
                  <a:moveTo>
                    <a:pt x="471" y="0"/>
                  </a:moveTo>
                  <a:cubicBezTo>
                    <a:pt x="212" y="0"/>
                    <a:pt x="0" y="212"/>
                    <a:pt x="0" y="472"/>
                  </a:cubicBezTo>
                  <a:cubicBezTo>
                    <a:pt x="0" y="736"/>
                    <a:pt x="212" y="948"/>
                    <a:pt x="471" y="948"/>
                  </a:cubicBezTo>
                  <a:lnTo>
                    <a:pt x="10725" y="948"/>
                  </a:lnTo>
                  <a:lnTo>
                    <a:pt x="107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4"/>
            <p:cNvSpPr/>
            <p:nvPr/>
          </p:nvSpPr>
          <p:spPr>
            <a:xfrm rot="5400000">
              <a:off x="2628814" y="3161517"/>
              <a:ext cx="1119968" cy="76546"/>
            </a:xfrm>
            <a:custGeom>
              <a:avLst/>
              <a:gdLst/>
              <a:ahLst/>
              <a:cxnLst/>
              <a:rect l="l" t="t" r="r" b="b"/>
              <a:pathLst>
                <a:path w="13870" h="948" extrusionOk="0">
                  <a:moveTo>
                    <a:pt x="476" y="0"/>
                  </a:moveTo>
                  <a:cubicBezTo>
                    <a:pt x="212" y="0"/>
                    <a:pt x="1" y="212"/>
                    <a:pt x="1" y="472"/>
                  </a:cubicBezTo>
                  <a:cubicBezTo>
                    <a:pt x="1" y="736"/>
                    <a:pt x="212" y="947"/>
                    <a:pt x="476" y="947"/>
                  </a:cubicBezTo>
                  <a:lnTo>
                    <a:pt x="13870" y="947"/>
                  </a:lnTo>
                  <a:lnTo>
                    <a:pt x="13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4"/>
            <p:cNvSpPr/>
            <p:nvPr/>
          </p:nvSpPr>
          <p:spPr>
            <a:xfrm rot="5400000">
              <a:off x="2720219" y="3425708"/>
              <a:ext cx="591152" cy="76950"/>
            </a:xfrm>
            <a:custGeom>
              <a:avLst/>
              <a:gdLst/>
              <a:ahLst/>
              <a:cxnLst/>
              <a:rect l="l" t="t" r="r" b="b"/>
              <a:pathLst>
                <a:path w="7321" h="953" extrusionOk="0">
                  <a:moveTo>
                    <a:pt x="476" y="1"/>
                  </a:moveTo>
                  <a:cubicBezTo>
                    <a:pt x="212" y="1"/>
                    <a:pt x="0" y="216"/>
                    <a:pt x="0" y="477"/>
                  </a:cubicBezTo>
                  <a:cubicBezTo>
                    <a:pt x="0" y="741"/>
                    <a:pt x="212" y="952"/>
                    <a:pt x="476" y="952"/>
                  </a:cubicBezTo>
                  <a:lnTo>
                    <a:pt x="7321" y="952"/>
                  </a:lnTo>
                  <a:lnTo>
                    <a:pt x="73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4"/>
            <p:cNvSpPr/>
            <p:nvPr/>
          </p:nvSpPr>
          <p:spPr>
            <a:xfrm rot="5400000">
              <a:off x="2441196" y="3319894"/>
              <a:ext cx="802792" cy="76950"/>
            </a:xfrm>
            <a:custGeom>
              <a:avLst/>
              <a:gdLst/>
              <a:ahLst/>
              <a:cxnLst/>
              <a:rect l="l" t="t" r="r" b="b"/>
              <a:pathLst>
                <a:path w="9942" h="953" extrusionOk="0">
                  <a:moveTo>
                    <a:pt x="476" y="1"/>
                  </a:moveTo>
                  <a:cubicBezTo>
                    <a:pt x="212" y="1"/>
                    <a:pt x="1" y="217"/>
                    <a:pt x="1" y="476"/>
                  </a:cubicBezTo>
                  <a:cubicBezTo>
                    <a:pt x="1" y="741"/>
                    <a:pt x="212" y="952"/>
                    <a:pt x="476" y="952"/>
                  </a:cubicBezTo>
                  <a:lnTo>
                    <a:pt x="9942" y="952"/>
                  </a:lnTo>
                  <a:lnTo>
                    <a:pt x="994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4"/>
            <p:cNvSpPr/>
            <p:nvPr/>
          </p:nvSpPr>
          <p:spPr>
            <a:xfrm rot="5400000">
              <a:off x="2162173" y="3214161"/>
              <a:ext cx="1014350" cy="76869"/>
            </a:xfrm>
            <a:custGeom>
              <a:avLst/>
              <a:gdLst/>
              <a:ahLst/>
              <a:cxnLst/>
              <a:rect l="l" t="t" r="r" b="b"/>
              <a:pathLst>
                <a:path w="12562" h="952" extrusionOk="0">
                  <a:moveTo>
                    <a:pt x="476" y="1"/>
                  </a:moveTo>
                  <a:cubicBezTo>
                    <a:pt x="216" y="1"/>
                    <a:pt x="0" y="212"/>
                    <a:pt x="0" y="476"/>
                  </a:cubicBezTo>
                  <a:cubicBezTo>
                    <a:pt x="0" y="735"/>
                    <a:pt x="216" y="952"/>
                    <a:pt x="476" y="952"/>
                  </a:cubicBezTo>
                  <a:lnTo>
                    <a:pt x="12562" y="952"/>
                  </a:lnTo>
                  <a:lnTo>
                    <a:pt x="125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4"/>
            <p:cNvSpPr/>
            <p:nvPr/>
          </p:nvSpPr>
          <p:spPr>
            <a:xfrm rot="5400000">
              <a:off x="1988969" y="3214161"/>
              <a:ext cx="1014350" cy="76869"/>
            </a:xfrm>
            <a:custGeom>
              <a:avLst/>
              <a:gdLst/>
              <a:ahLst/>
              <a:cxnLst/>
              <a:rect l="l" t="t" r="r" b="b"/>
              <a:pathLst>
                <a:path w="12562" h="952" extrusionOk="0">
                  <a:moveTo>
                    <a:pt x="476" y="0"/>
                  </a:moveTo>
                  <a:cubicBezTo>
                    <a:pt x="216" y="0"/>
                    <a:pt x="0" y="212"/>
                    <a:pt x="0" y="476"/>
                  </a:cubicBezTo>
                  <a:cubicBezTo>
                    <a:pt x="0" y="736"/>
                    <a:pt x="216" y="952"/>
                    <a:pt x="476" y="952"/>
                  </a:cubicBezTo>
                  <a:lnTo>
                    <a:pt x="12562" y="952"/>
                  </a:lnTo>
                  <a:lnTo>
                    <a:pt x="125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4"/>
            <p:cNvSpPr/>
            <p:nvPr/>
          </p:nvSpPr>
          <p:spPr>
            <a:xfrm rot="5400000">
              <a:off x="1985214" y="3383600"/>
              <a:ext cx="675776" cy="76546"/>
            </a:xfrm>
            <a:custGeom>
              <a:avLst/>
              <a:gdLst/>
              <a:ahLst/>
              <a:cxnLst/>
              <a:rect l="l" t="t" r="r" b="b"/>
              <a:pathLst>
                <a:path w="8369" h="948" extrusionOk="0">
                  <a:moveTo>
                    <a:pt x="476" y="0"/>
                  </a:moveTo>
                  <a:cubicBezTo>
                    <a:pt x="212" y="0"/>
                    <a:pt x="1" y="212"/>
                    <a:pt x="1" y="476"/>
                  </a:cubicBezTo>
                  <a:cubicBezTo>
                    <a:pt x="1" y="736"/>
                    <a:pt x="212" y="947"/>
                    <a:pt x="476" y="947"/>
                  </a:cubicBezTo>
                  <a:lnTo>
                    <a:pt x="8369" y="947"/>
                  </a:lnTo>
                  <a:lnTo>
                    <a:pt x="83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7" name="Google Shape;777;p54"/>
            <p:cNvCxnSpPr/>
            <p:nvPr/>
          </p:nvCxnSpPr>
          <p:spPr>
            <a:xfrm rot="10800000" flipH="1">
              <a:off x="1591756" y="3760199"/>
              <a:ext cx="2674500" cy="5100"/>
            </a:xfrm>
            <a:prstGeom prst="straightConnector1">
              <a:avLst/>
            </a:prstGeom>
            <a:noFill/>
            <a:ln w="19050" cap="flat" cmpd="sng">
              <a:solidFill>
                <a:schemeClr val="accent4"/>
              </a:solidFill>
              <a:prstDash val="solid"/>
              <a:round/>
              <a:headEnd type="none" w="med" len="med"/>
              <a:tailEnd type="none" w="med" len="med"/>
            </a:ln>
          </p:spPr>
        </p:cxnSp>
        <p:sp>
          <p:nvSpPr>
            <p:cNvPr id="778" name="Google Shape;778;p54"/>
            <p:cNvSpPr/>
            <p:nvPr/>
          </p:nvSpPr>
          <p:spPr>
            <a:xfrm rot="5400000">
              <a:off x="1752021" y="3319894"/>
              <a:ext cx="802792" cy="76950"/>
            </a:xfrm>
            <a:custGeom>
              <a:avLst/>
              <a:gdLst/>
              <a:ahLst/>
              <a:cxnLst/>
              <a:rect l="l" t="t" r="r" b="b"/>
              <a:pathLst>
                <a:path w="9942" h="953" extrusionOk="0">
                  <a:moveTo>
                    <a:pt x="476" y="1"/>
                  </a:moveTo>
                  <a:cubicBezTo>
                    <a:pt x="212" y="1"/>
                    <a:pt x="1" y="217"/>
                    <a:pt x="1" y="476"/>
                  </a:cubicBezTo>
                  <a:cubicBezTo>
                    <a:pt x="1" y="741"/>
                    <a:pt x="212" y="952"/>
                    <a:pt x="476" y="952"/>
                  </a:cubicBezTo>
                  <a:lnTo>
                    <a:pt x="9942" y="952"/>
                  </a:lnTo>
                  <a:lnTo>
                    <a:pt x="99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4"/>
            <p:cNvSpPr/>
            <p:nvPr/>
          </p:nvSpPr>
          <p:spPr>
            <a:xfrm rot="5400000">
              <a:off x="1472998" y="3214161"/>
              <a:ext cx="1014350" cy="76869"/>
            </a:xfrm>
            <a:custGeom>
              <a:avLst/>
              <a:gdLst/>
              <a:ahLst/>
              <a:cxnLst/>
              <a:rect l="l" t="t" r="r" b="b"/>
              <a:pathLst>
                <a:path w="12562" h="952" extrusionOk="0">
                  <a:moveTo>
                    <a:pt x="476" y="1"/>
                  </a:moveTo>
                  <a:cubicBezTo>
                    <a:pt x="216" y="1"/>
                    <a:pt x="0" y="212"/>
                    <a:pt x="0" y="476"/>
                  </a:cubicBezTo>
                  <a:cubicBezTo>
                    <a:pt x="0" y="735"/>
                    <a:pt x="216" y="952"/>
                    <a:pt x="476" y="952"/>
                  </a:cubicBezTo>
                  <a:lnTo>
                    <a:pt x="12562" y="952"/>
                  </a:lnTo>
                  <a:lnTo>
                    <a:pt x="125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4"/>
            <p:cNvSpPr/>
            <p:nvPr/>
          </p:nvSpPr>
          <p:spPr>
            <a:xfrm rot="5400000">
              <a:off x="1299794" y="3214161"/>
              <a:ext cx="1014350" cy="76869"/>
            </a:xfrm>
            <a:custGeom>
              <a:avLst/>
              <a:gdLst/>
              <a:ahLst/>
              <a:cxnLst/>
              <a:rect l="l" t="t" r="r" b="b"/>
              <a:pathLst>
                <a:path w="12562" h="952" extrusionOk="0">
                  <a:moveTo>
                    <a:pt x="476" y="0"/>
                  </a:moveTo>
                  <a:cubicBezTo>
                    <a:pt x="216" y="0"/>
                    <a:pt x="0" y="212"/>
                    <a:pt x="0" y="476"/>
                  </a:cubicBezTo>
                  <a:cubicBezTo>
                    <a:pt x="0" y="736"/>
                    <a:pt x="216" y="952"/>
                    <a:pt x="476" y="952"/>
                  </a:cubicBezTo>
                  <a:lnTo>
                    <a:pt x="12562" y="952"/>
                  </a:lnTo>
                  <a:lnTo>
                    <a:pt x="125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4"/>
            <p:cNvSpPr/>
            <p:nvPr/>
          </p:nvSpPr>
          <p:spPr>
            <a:xfrm rot="5400000">
              <a:off x="1299414" y="3383600"/>
              <a:ext cx="675776" cy="76546"/>
            </a:xfrm>
            <a:custGeom>
              <a:avLst/>
              <a:gdLst/>
              <a:ahLst/>
              <a:cxnLst/>
              <a:rect l="l" t="t" r="r" b="b"/>
              <a:pathLst>
                <a:path w="8369" h="948" extrusionOk="0">
                  <a:moveTo>
                    <a:pt x="476" y="0"/>
                  </a:moveTo>
                  <a:cubicBezTo>
                    <a:pt x="212" y="0"/>
                    <a:pt x="1" y="212"/>
                    <a:pt x="1" y="476"/>
                  </a:cubicBezTo>
                  <a:cubicBezTo>
                    <a:pt x="1" y="736"/>
                    <a:pt x="212" y="947"/>
                    <a:pt x="476" y="947"/>
                  </a:cubicBezTo>
                  <a:lnTo>
                    <a:pt x="8369" y="947"/>
                  </a:lnTo>
                  <a:lnTo>
                    <a:pt x="8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54"/>
          <p:cNvSpPr txBox="1"/>
          <p:nvPr/>
        </p:nvSpPr>
        <p:spPr>
          <a:xfrm>
            <a:off x="1533018" y="3792547"/>
            <a:ext cx="573600" cy="2787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a:solidFill>
                  <a:schemeClr val="lt1"/>
                </a:solidFill>
                <a:latin typeface="Didact Gothic"/>
                <a:ea typeface="Didact Gothic"/>
                <a:cs typeface="Didact Gothic"/>
                <a:sym typeface="Didact Gothic"/>
              </a:rPr>
              <a:t>15-25</a:t>
            </a:r>
            <a:endParaRPr>
              <a:solidFill>
                <a:schemeClr val="lt1"/>
              </a:solidFill>
              <a:latin typeface="Didact Gothic"/>
              <a:ea typeface="Didact Gothic"/>
              <a:cs typeface="Didact Gothic"/>
              <a:sym typeface="Didact Gothic"/>
            </a:endParaRPr>
          </a:p>
        </p:txBody>
      </p:sp>
      <p:sp>
        <p:nvSpPr>
          <p:cNvPr id="783" name="Google Shape;783;p54"/>
          <p:cNvSpPr/>
          <p:nvPr/>
        </p:nvSpPr>
        <p:spPr>
          <a:xfrm>
            <a:off x="4888975" y="2691650"/>
            <a:ext cx="3000300" cy="1927800"/>
          </a:xfrm>
          <a:prstGeom prst="roundRect">
            <a:avLst>
              <a:gd name="adj" fmla="val 7389"/>
            </a:avLst>
          </a:pr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 name="Google Shape;784;p54"/>
          <p:cNvGrpSpPr/>
          <p:nvPr/>
        </p:nvGrpSpPr>
        <p:grpSpPr>
          <a:xfrm rot="5400000">
            <a:off x="5959302" y="2012932"/>
            <a:ext cx="252083" cy="1943106"/>
            <a:chOff x="6986650" y="2048124"/>
            <a:chExt cx="323100" cy="2723726"/>
          </a:xfrm>
        </p:grpSpPr>
        <p:sp>
          <p:nvSpPr>
            <p:cNvPr id="785" name="Google Shape;785;p54"/>
            <p:cNvSpPr/>
            <p:nvPr/>
          </p:nvSpPr>
          <p:spPr>
            <a:xfrm>
              <a:off x="6986650" y="2048150"/>
              <a:ext cx="323100" cy="272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4"/>
            <p:cNvSpPr/>
            <p:nvPr/>
          </p:nvSpPr>
          <p:spPr>
            <a:xfrm>
              <a:off x="6986650" y="2048124"/>
              <a:ext cx="323100" cy="175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54"/>
          <p:cNvGrpSpPr/>
          <p:nvPr/>
        </p:nvGrpSpPr>
        <p:grpSpPr>
          <a:xfrm rot="5400000">
            <a:off x="5959302" y="2478068"/>
            <a:ext cx="252083" cy="1943106"/>
            <a:chOff x="7582825" y="2048123"/>
            <a:chExt cx="323100" cy="2723726"/>
          </a:xfrm>
        </p:grpSpPr>
        <p:sp>
          <p:nvSpPr>
            <p:cNvPr id="788" name="Google Shape;788;p54"/>
            <p:cNvSpPr/>
            <p:nvPr/>
          </p:nvSpPr>
          <p:spPr>
            <a:xfrm>
              <a:off x="7582825" y="2048150"/>
              <a:ext cx="323100" cy="272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a:off x="7582825" y="2048123"/>
              <a:ext cx="323100" cy="2340600"/>
            </a:xfrm>
            <a:prstGeom prst="rect">
              <a:avLst/>
            </a:pr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54"/>
          <p:cNvGrpSpPr/>
          <p:nvPr/>
        </p:nvGrpSpPr>
        <p:grpSpPr>
          <a:xfrm rot="5400000">
            <a:off x="5959302" y="2943204"/>
            <a:ext cx="252083" cy="1943105"/>
            <a:chOff x="8179000" y="2048126"/>
            <a:chExt cx="323100" cy="2723724"/>
          </a:xfrm>
        </p:grpSpPr>
        <p:sp>
          <p:nvSpPr>
            <p:cNvPr id="791" name="Google Shape;791;p54"/>
            <p:cNvSpPr/>
            <p:nvPr/>
          </p:nvSpPr>
          <p:spPr>
            <a:xfrm>
              <a:off x="8179000" y="2048150"/>
              <a:ext cx="323100" cy="2723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a:off x="8179000" y="2048126"/>
              <a:ext cx="323100" cy="815700"/>
            </a:xfrm>
            <a:prstGeom prst="rect">
              <a:avLst/>
            </a:pr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54"/>
          <p:cNvGrpSpPr/>
          <p:nvPr/>
        </p:nvGrpSpPr>
        <p:grpSpPr>
          <a:xfrm>
            <a:off x="7387856" y="3335558"/>
            <a:ext cx="159678" cy="283218"/>
            <a:chOff x="2593102" y="2288778"/>
            <a:chExt cx="204663" cy="363007"/>
          </a:xfrm>
        </p:grpSpPr>
        <p:sp>
          <p:nvSpPr>
            <p:cNvPr id="794" name="Google Shape;794;p54"/>
            <p:cNvSpPr/>
            <p:nvPr/>
          </p:nvSpPr>
          <p:spPr>
            <a:xfrm>
              <a:off x="2753837" y="2310636"/>
              <a:ext cx="43928" cy="297431"/>
            </a:xfrm>
            <a:custGeom>
              <a:avLst/>
              <a:gdLst/>
              <a:ahLst/>
              <a:cxnLst/>
              <a:rect l="l" t="t" r="r" b="b"/>
              <a:pathLst>
                <a:path w="1672" h="11321" extrusionOk="0">
                  <a:moveTo>
                    <a:pt x="0" y="0"/>
                  </a:moveTo>
                  <a:lnTo>
                    <a:pt x="0" y="11320"/>
                  </a:lnTo>
                  <a:lnTo>
                    <a:pt x="1672" y="10481"/>
                  </a:lnTo>
                  <a:lnTo>
                    <a:pt x="1672" y="83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4"/>
            <p:cNvSpPr/>
            <p:nvPr/>
          </p:nvSpPr>
          <p:spPr>
            <a:xfrm>
              <a:off x="2593102" y="2310636"/>
              <a:ext cx="182620" cy="297431"/>
            </a:xfrm>
            <a:custGeom>
              <a:avLst/>
              <a:gdLst/>
              <a:ahLst/>
              <a:cxnLst/>
              <a:rect l="l" t="t" r="r" b="b"/>
              <a:pathLst>
                <a:path w="6951" h="11321" extrusionOk="0">
                  <a:moveTo>
                    <a:pt x="6951" y="0"/>
                  </a:moveTo>
                  <a:lnTo>
                    <a:pt x="1" y="833"/>
                  </a:lnTo>
                  <a:lnTo>
                    <a:pt x="1" y="10481"/>
                  </a:lnTo>
                  <a:lnTo>
                    <a:pt x="6951" y="11320"/>
                  </a:lnTo>
                  <a:lnTo>
                    <a:pt x="69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4"/>
            <p:cNvSpPr/>
            <p:nvPr/>
          </p:nvSpPr>
          <p:spPr>
            <a:xfrm>
              <a:off x="2753837" y="2585972"/>
              <a:ext cx="43928" cy="65813"/>
            </a:xfrm>
            <a:custGeom>
              <a:avLst/>
              <a:gdLst/>
              <a:ahLst/>
              <a:cxnLst/>
              <a:rect l="l" t="t" r="r" b="b"/>
              <a:pathLst>
                <a:path w="1672" h="2505" extrusionOk="0">
                  <a:moveTo>
                    <a:pt x="833" y="1"/>
                  </a:moveTo>
                  <a:lnTo>
                    <a:pt x="0" y="2505"/>
                  </a:lnTo>
                  <a:lnTo>
                    <a:pt x="833" y="2505"/>
                  </a:lnTo>
                  <a:cubicBezTo>
                    <a:pt x="1297" y="2505"/>
                    <a:pt x="1665" y="2130"/>
                    <a:pt x="1672" y="1673"/>
                  </a:cubicBezTo>
                  <a:lnTo>
                    <a:pt x="16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a:off x="2753837" y="2288778"/>
              <a:ext cx="43928" cy="43744"/>
            </a:xfrm>
            <a:custGeom>
              <a:avLst/>
              <a:gdLst/>
              <a:ahLst/>
              <a:cxnLst/>
              <a:rect l="l" t="t" r="r" b="b"/>
              <a:pathLst>
                <a:path w="1672" h="1665" extrusionOk="0">
                  <a:moveTo>
                    <a:pt x="0" y="0"/>
                  </a:moveTo>
                  <a:lnTo>
                    <a:pt x="833" y="1665"/>
                  </a:lnTo>
                  <a:lnTo>
                    <a:pt x="1672" y="1665"/>
                  </a:lnTo>
                  <a:lnTo>
                    <a:pt x="1672" y="832"/>
                  </a:lnTo>
                  <a:cubicBezTo>
                    <a:pt x="1665" y="375"/>
                    <a:pt x="1297" y="0"/>
                    <a:pt x="8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a:off x="2593102" y="2585972"/>
              <a:ext cx="182620" cy="65813"/>
            </a:xfrm>
            <a:custGeom>
              <a:avLst/>
              <a:gdLst/>
              <a:ahLst/>
              <a:cxnLst/>
              <a:rect l="l" t="t" r="r" b="b"/>
              <a:pathLst>
                <a:path w="6951" h="2505" extrusionOk="0">
                  <a:moveTo>
                    <a:pt x="1" y="1"/>
                  </a:moveTo>
                  <a:lnTo>
                    <a:pt x="1" y="1673"/>
                  </a:lnTo>
                  <a:cubicBezTo>
                    <a:pt x="8" y="2130"/>
                    <a:pt x="375" y="2505"/>
                    <a:pt x="840" y="2505"/>
                  </a:cubicBezTo>
                  <a:lnTo>
                    <a:pt x="6118" y="2505"/>
                  </a:lnTo>
                  <a:cubicBezTo>
                    <a:pt x="6576" y="2505"/>
                    <a:pt x="6951" y="2130"/>
                    <a:pt x="6951" y="1673"/>
                  </a:cubicBezTo>
                  <a:lnTo>
                    <a:pt x="69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a:off x="2593102" y="2288778"/>
              <a:ext cx="182620" cy="43744"/>
            </a:xfrm>
            <a:custGeom>
              <a:avLst/>
              <a:gdLst/>
              <a:ahLst/>
              <a:cxnLst/>
              <a:rect l="l" t="t" r="r" b="b"/>
              <a:pathLst>
                <a:path w="6951" h="1665" extrusionOk="0">
                  <a:moveTo>
                    <a:pt x="840" y="0"/>
                  </a:moveTo>
                  <a:cubicBezTo>
                    <a:pt x="375" y="0"/>
                    <a:pt x="8" y="375"/>
                    <a:pt x="1" y="832"/>
                  </a:cubicBezTo>
                  <a:lnTo>
                    <a:pt x="1" y="1665"/>
                  </a:lnTo>
                  <a:lnTo>
                    <a:pt x="6951" y="1665"/>
                  </a:lnTo>
                  <a:lnTo>
                    <a:pt x="6951" y="832"/>
                  </a:lnTo>
                  <a:cubicBezTo>
                    <a:pt x="6951" y="375"/>
                    <a:pt x="6576" y="0"/>
                    <a:pt x="6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4"/>
            <p:cNvSpPr/>
            <p:nvPr/>
          </p:nvSpPr>
          <p:spPr>
            <a:xfrm>
              <a:off x="2688050" y="2305172"/>
              <a:ext cx="36650" cy="10956"/>
            </a:xfrm>
            <a:custGeom>
              <a:avLst/>
              <a:gdLst/>
              <a:ahLst/>
              <a:cxnLst/>
              <a:rect l="l" t="t" r="r" b="b"/>
              <a:pathLst>
                <a:path w="1395" h="417" extrusionOk="0">
                  <a:moveTo>
                    <a:pt x="285" y="0"/>
                  </a:moveTo>
                  <a:cubicBezTo>
                    <a:pt x="0" y="0"/>
                    <a:pt x="0" y="416"/>
                    <a:pt x="285" y="416"/>
                  </a:cubicBezTo>
                  <a:lnTo>
                    <a:pt x="1117" y="416"/>
                  </a:lnTo>
                  <a:cubicBezTo>
                    <a:pt x="1395" y="416"/>
                    <a:pt x="1395" y="0"/>
                    <a:pt x="1117" y="0"/>
                  </a:cubicBezTo>
                  <a:close/>
                </a:path>
              </a:pathLst>
            </a:custGeom>
            <a:solidFill>
              <a:srgbClr val="5B4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4"/>
            <p:cNvSpPr/>
            <p:nvPr/>
          </p:nvSpPr>
          <p:spPr>
            <a:xfrm>
              <a:off x="2684399" y="2607857"/>
              <a:ext cx="22069" cy="22069"/>
            </a:xfrm>
            <a:custGeom>
              <a:avLst/>
              <a:gdLst/>
              <a:ahLst/>
              <a:cxnLst/>
              <a:rect l="l" t="t" r="r" b="b"/>
              <a:pathLst>
                <a:path w="840" h="840" extrusionOk="0">
                  <a:moveTo>
                    <a:pt x="424" y="0"/>
                  </a:moveTo>
                  <a:cubicBezTo>
                    <a:pt x="188" y="0"/>
                    <a:pt x="1" y="188"/>
                    <a:pt x="1" y="423"/>
                  </a:cubicBezTo>
                  <a:cubicBezTo>
                    <a:pt x="1" y="652"/>
                    <a:pt x="188" y="840"/>
                    <a:pt x="424" y="840"/>
                  </a:cubicBezTo>
                  <a:cubicBezTo>
                    <a:pt x="653" y="840"/>
                    <a:pt x="840" y="652"/>
                    <a:pt x="840" y="423"/>
                  </a:cubicBezTo>
                  <a:cubicBezTo>
                    <a:pt x="840" y="188"/>
                    <a:pt x="653" y="0"/>
                    <a:pt x="424" y="0"/>
                  </a:cubicBezTo>
                  <a:close/>
                </a:path>
              </a:pathLst>
            </a:custGeom>
            <a:solidFill>
              <a:srgbClr val="5B4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4"/>
            <p:cNvSpPr/>
            <p:nvPr/>
          </p:nvSpPr>
          <p:spPr>
            <a:xfrm>
              <a:off x="2668004" y="2305172"/>
              <a:ext cx="10956" cy="10956"/>
            </a:xfrm>
            <a:custGeom>
              <a:avLst/>
              <a:gdLst/>
              <a:ahLst/>
              <a:cxnLst/>
              <a:rect l="l" t="t" r="r" b="b"/>
              <a:pathLst>
                <a:path w="417" h="417" extrusionOk="0">
                  <a:moveTo>
                    <a:pt x="208" y="0"/>
                  </a:moveTo>
                  <a:cubicBezTo>
                    <a:pt x="97" y="0"/>
                    <a:pt x="0" y="97"/>
                    <a:pt x="0" y="208"/>
                  </a:cubicBezTo>
                  <a:cubicBezTo>
                    <a:pt x="0" y="326"/>
                    <a:pt x="97" y="416"/>
                    <a:pt x="208" y="416"/>
                  </a:cubicBezTo>
                  <a:cubicBezTo>
                    <a:pt x="326" y="416"/>
                    <a:pt x="417" y="326"/>
                    <a:pt x="417" y="208"/>
                  </a:cubicBezTo>
                  <a:cubicBezTo>
                    <a:pt x="417" y="97"/>
                    <a:pt x="326" y="0"/>
                    <a:pt x="208" y="0"/>
                  </a:cubicBezTo>
                  <a:close/>
                </a:path>
              </a:pathLst>
            </a:custGeom>
            <a:solidFill>
              <a:srgbClr val="5B4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54"/>
          <p:cNvGrpSpPr/>
          <p:nvPr/>
        </p:nvGrpSpPr>
        <p:grpSpPr>
          <a:xfrm>
            <a:off x="7325581" y="3805056"/>
            <a:ext cx="284223" cy="274281"/>
            <a:chOff x="4718468" y="2306984"/>
            <a:chExt cx="364294" cy="351552"/>
          </a:xfrm>
        </p:grpSpPr>
        <p:sp>
          <p:nvSpPr>
            <p:cNvPr id="804" name="Google Shape;804;p54"/>
            <p:cNvSpPr/>
            <p:nvPr/>
          </p:nvSpPr>
          <p:spPr>
            <a:xfrm>
              <a:off x="4718468" y="2472869"/>
              <a:ext cx="55593" cy="57195"/>
            </a:xfrm>
            <a:custGeom>
              <a:avLst/>
              <a:gdLst/>
              <a:ahLst/>
              <a:cxnLst/>
              <a:rect l="l" t="t" r="r" b="b"/>
              <a:pathLst>
                <a:path w="2116" h="2177" extrusionOk="0">
                  <a:moveTo>
                    <a:pt x="784" y="408"/>
                  </a:moveTo>
                  <a:cubicBezTo>
                    <a:pt x="930" y="449"/>
                    <a:pt x="1034" y="560"/>
                    <a:pt x="1082" y="699"/>
                  </a:cubicBezTo>
                  <a:cubicBezTo>
                    <a:pt x="1110" y="762"/>
                    <a:pt x="1124" y="824"/>
                    <a:pt x="1124" y="893"/>
                  </a:cubicBezTo>
                  <a:cubicBezTo>
                    <a:pt x="840" y="831"/>
                    <a:pt x="625" y="748"/>
                    <a:pt x="576" y="651"/>
                  </a:cubicBezTo>
                  <a:cubicBezTo>
                    <a:pt x="555" y="609"/>
                    <a:pt x="604" y="533"/>
                    <a:pt x="632" y="491"/>
                  </a:cubicBezTo>
                  <a:cubicBezTo>
                    <a:pt x="659" y="442"/>
                    <a:pt x="715" y="408"/>
                    <a:pt x="763" y="408"/>
                  </a:cubicBezTo>
                  <a:close/>
                  <a:moveTo>
                    <a:pt x="765" y="1"/>
                  </a:moveTo>
                  <a:cubicBezTo>
                    <a:pt x="584" y="1"/>
                    <a:pt x="415" y="89"/>
                    <a:pt x="306" y="241"/>
                  </a:cubicBezTo>
                  <a:cubicBezTo>
                    <a:pt x="111" y="498"/>
                    <a:pt x="146" y="706"/>
                    <a:pt x="208" y="831"/>
                  </a:cubicBezTo>
                  <a:cubicBezTo>
                    <a:pt x="312" y="1046"/>
                    <a:pt x="576" y="1192"/>
                    <a:pt x="1013" y="1289"/>
                  </a:cubicBezTo>
                  <a:cubicBezTo>
                    <a:pt x="999" y="1303"/>
                    <a:pt x="985" y="1323"/>
                    <a:pt x="971" y="1344"/>
                  </a:cubicBezTo>
                  <a:cubicBezTo>
                    <a:pt x="791" y="1587"/>
                    <a:pt x="514" y="1733"/>
                    <a:pt x="208" y="1746"/>
                  </a:cubicBezTo>
                  <a:cubicBezTo>
                    <a:pt x="91" y="1753"/>
                    <a:pt x="0" y="1844"/>
                    <a:pt x="0" y="1961"/>
                  </a:cubicBezTo>
                  <a:cubicBezTo>
                    <a:pt x="0" y="2079"/>
                    <a:pt x="91" y="2170"/>
                    <a:pt x="201" y="2177"/>
                  </a:cubicBezTo>
                  <a:lnTo>
                    <a:pt x="250" y="2177"/>
                  </a:lnTo>
                  <a:cubicBezTo>
                    <a:pt x="500" y="2177"/>
                    <a:pt x="909" y="2086"/>
                    <a:pt x="1297" y="1594"/>
                  </a:cubicBezTo>
                  <a:cubicBezTo>
                    <a:pt x="1353" y="1525"/>
                    <a:pt x="1401" y="1441"/>
                    <a:pt x="1443" y="1358"/>
                  </a:cubicBezTo>
                  <a:cubicBezTo>
                    <a:pt x="1700" y="1386"/>
                    <a:pt x="1901" y="1386"/>
                    <a:pt x="1908" y="1386"/>
                  </a:cubicBezTo>
                  <a:cubicBezTo>
                    <a:pt x="1912" y="1386"/>
                    <a:pt x="1916" y="1386"/>
                    <a:pt x="1920" y="1386"/>
                  </a:cubicBezTo>
                  <a:cubicBezTo>
                    <a:pt x="2032" y="1386"/>
                    <a:pt x="2116" y="1292"/>
                    <a:pt x="2116" y="1178"/>
                  </a:cubicBezTo>
                  <a:cubicBezTo>
                    <a:pt x="2116" y="1067"/>
                    <a:pt x="2019" y="977"/>
                    <a:pt x="1908" y="977"/>
                  </a:cubicBezTo>
                  <a:cubicBezTo>
                    <a:pt x="1790" y="977"/>
                    <a:pt x="1665" y="970"/>
                    <a:pt x="1540" y="956"/>
                  </a:cubicBezTo>
                  <a:cubicBezTo>
                    <a:pt x="1540" y="817"/>
                    <a:pt x="1519" y="678"/>
                    <a:pt x="1464" y="547"/>
                  </a:cubicBezTo>
                  <a:cubicBezTo>
                    <a:pt x="1346" y="255"/>
                    <a:pt x="1103" y="40"/>
                    <a:pt x="840" y="5"/>
                  </a:cubicBezTo>
                  <a:cubicBezTo>
                    <a:pt x="815" y="2"/>
                    <a:pt x="790" y="1"/>
                    <a:pt x="765"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4"/>
            <p:cNvSpPr/>
            <p:nvPr/>
          </p:nvSpPr>
          <p:spPr>
            <a:xfrm>
              <a:off x="4764392" y="2405927"/>
              <a:ext cx="318370" cy="252610"/>
            </a:xfrm>
            <a:custGeom>
              <a:avLst/>
              <a:gdLst/>
              <a:ahLst/>
              <a:cxnLst/>
              <a:rect l="l" t="t" r="r" b="b"/>
              <a:pathLst>
                <a:path w="12118" h="9615" extrusionOk="0">
                  <a:moveTo>
                    <a:pt x="5251" y="1"/>
                  </a:moveTo>
                  <a:cubicBezTo>
                    <a:pt x="2352" y="1"/>
                    <a:pt x="0" y="1326"/>
                    <a:pt x="0" y="4253"/>
                  </a:cubicBezTo>
                  <a:cubicBezTo>
                    <a:pt x="0" y="5938"/>
                    <a:pt x="826" y="7124"/>
                    <a:pt x="2109" y="7804"/>
                  </a:cubicBezTo>
                  <a:cubicBezTo>
                    <a:pt x="2137" y="7825"/>
                    <a:pt x="2157" y="7853"/>
                    <a:pt x="2164" y="7887"/>
                  </a:cubicBezTo>
                  <a:lnTo>
                    <a:pt x="2456" y="9379"/>
                  </a:lnTo>
                  <a:cubicBezTo>
                    <a:pt x="2476" y="9517"/>
                    <a:pt x="2601" y="9615"/>
                    <a:pt x="2747" y="9615"/>
                  </a:cubicBezTo>
                  <a:lnTo>
                    <a:pt x="3711" y="9615"/>
                  </a:lnTo>
                  <a:cubicBezTo>
                    <a:pt x="3857" y="9615"/>
                    <a:pt x="3975" y="9517"/>
                    <a:pt x="4002" y="9379"/>
                  </a:cubicBezTo>
                  <a:lnTo>
                    <a:pt x="4162" y="8546"/>
                  </a:lnTo>
                  <a:cubicBezTo>
                    <a:pt x="4168" y="8495"/>
                    <a:pt x="4222" y="8455"/>
                    <a:pt x="4280" y="8455"/>
                  </a:cubicBezTo>
                  <a:cubicBezTo>
                    <a:pt x="4285" y="8455"/>
                    <a:pt x="4289" y="8456"/>
                    <a:pt x="4294" y="8456"/>
                  </a:cubicBezTo>
                  <a:cubicBezTo>
                    <a:pt x="4613" y="8491"/>
                    <a:pt x="4932" y="8512"/>
                    <a:pt x="5251" y="8512"/>
                  </a:cubicBezTo>
                  <a:cubicBezTo>
                    <a:pt x="5688" y="8512"/>
                    <a:pt x="6125" y="8477"/>
                    <a:pt x="6562" y="8415"/>
                  </a:cubicBezTo>
                  <a:cubicBezTo>
                    <a:pt x="6570" y="8413"/>
                    <a:pt x="6578" y="8412"/>
                    <a:pt x="6586" y="8412"/>
                  </a:cubicBezTo>
                  <a:cubicBezTo>
                    <a:pt x="6638" y="8412"/>
                    <a:pt x="6682" y="8450"/>
                    <a:pt x="6694" y="8505"/>
                  </a:cubicBezTo>
                  <a:lnTo>
                    <a:pt x="6860" y="9372"/>
                  </a:lnTo>
                  <a:cubicBezTo>
                    <a:pt x="6888" y="9510"/>
                    <a:pt x="7006" y="9615"/>
                    <a:pt x="7151" y="9615"/>
                  </a:cubicBezTo>
                  <a:lnTo>
                    <a:pt x="8116" y="9615"/>
                  </a:lnTo>
                  <a:cubicBezTo>
                    <a:pt x="8261" y="9615"/>
                    <a:pt x="8379" y="9510"/>
                    <a:pt x="8407" y="9372"/>
                  </a:cubicBezTo>
                  <a:lnTo>
                    <a:pt x="8705" y="7797"/>
                  </a:lnTo>
                  <a:cubicBezTo>
                    <a:pt x="8712" y="7763"/>
                    <a:pt x="8733" y="7728"/>
                    <a:pt x="8768" y="7714"/>
                  </a:cubicBezTo>
                  <a:cubicBezTo>
                    <a:pt x="9524" y="7319"/>
                    <a:pt x="10155" y="6771"/>
                    <a:pt x="10557" y="6084"/>
                  </a:cubicBezTo>
                  <a:cubicBezTo>
                    <a:pt x="10606" y="5987"/>
                    <a:pt x="10696" y="5918"/>
                    <a:pt x="10793" y="5883"/>
                  </a:cubicBezTo>
                  <a:lnTo>
                    <a:pt x="11722" y="5592"/>
                  </a:lnTo>
                  <a:cubicBezTo>
                    <a:pt x="11958" y="5515"/>
                    <a:pt x="12118" y="5293"/>
                    <a:pt x="12118" y="5044"/>
                  </a:cubicBezTo>
                  <a:lnTo>
                    <a:pt x="12118" y="4093"/>
                  </a:lnTo>
                  <a:cubicBezTo>
                    <a:pt x="12118" y="3844"/>
                    <a:pt x="11958" y="3629"/>
                    <a:pt x="11722" y="3552"/>
                  </a:cubicBezTo>
                  <a:lnTo>
                    <a:pt x="11147" y="3372"/>
                  </a:lnTo>
                  <a:cubicBezTo>
                    <a:pt x="11008" y="3323"/>
                    <a:pt x="10904" y="3212"/>
                    <a:pt x="10862" y="3081"/>
                  </a:cubicBezTo>
                  <a:cubicBezTo>
                    <a:pt x="10196" y="965"/>
                    <a:pt x="7734" y="1"/>
                    <a:pt x="52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4"/>
            <p:cNvSpPr/>
            <p:nvPr/>
          </p:nvSpPr>
          <p:spPr>
            <a:xfrm>
              <a:off x="4764760" y="2495595"/>
              <a:ext cx="318002" cy="162574"/>
            </a:xfrm>
            <a:custGeom>
              <a:avLst/>
              <a:gdLst/>
              <a:ahLst/>
              <a:cxnLst/>
              <a:rect l="l" t="t" r="r" b="b"/>
              <a:pathLst>
                <a:path w="12104" h="6188" extrusionOk="0">
                  <a:moveTo>
                    <a:pt x="11285" y="1"/>
                  </a:moveTo>
                  <a:lnTo>
                    <a:pt x="11285" y="507"/>
                  </a:lnTo>
                  <a:cubicBezTo>
                    <a:pt x="11285" y="1131"/>
                    <a:pt x="10890" y="1686"/>
                    <a:pt x="10293" y="1887"/>
                  </a:cubicBezTo>
                  <a:cubicBezTo>
                    <a:pt x="10030" y="1970"/>
                    <a:pt x="9794" y="2144"/>
                    <a:pt x="9621" y="2366"/>
                  </a:cubicBezTo>
                  <a:cubicBezTo>
                    <a:pt x="9413" y="2643"/>
                    <a:pt x="9163" y="2893"/>
                    <a:pt x="8885" y="3108"/>
                  </a:cubicBezTo>
                  <a:cubicBezTo>
                    <a:pt x="8559" y="3365"/>
                    <a:pt x="8337" y="3739"/>
                    <a:pt x="8275" y="4155"/>
                  </a:cubicBezTo>
                  <a:cubicBezTo>
                    <a:pt x="8226" y="4454"/>
                    <a:pt x="8192" y="4766"/>
                    <a:pt x="8171" y="4988"/>
                  </a:cubicBezTo>
                  <a:cubicBezTo>
                    <a:pt x="8150" y="5161"/>
                    <a:pt x="8004" y="5293"/>
                    <a:pt x="7831" y="5293"/>
                  </a:cubicBezTo>
                  <a:lnTo>
                    <a:pt x="7137" y="5293"/>
                  </a:lnTo>
                  <a:cubicBezTo>
                    <a:pt x="6999" y="5293"/>
                    <a:pt x="6874" y="5189"/>
                    <a:pt x="6853" y="5050"/>
                  </a:cubicBezTo>
                  <a:lnTo>
                    <a:pt x="6687" y="4183"/>
                  </a:lnTo>
                  <a:cubicBezTo>
                    <a:pt x="6674" y="4125"/>
                    <a:pt x="6619" y="4085"/>
                    <a:pt x="6562" y="4085"/>
                  </a:cubicBezTo>
                  <a:cubicBezTo>
                    <a:pt x="6557" y="4085"/>
                    <a:pt x="6552" y="4085"/>
                    <a:pt x="6548" y="4086"/>
                  </a:cubicBezTo>
                  <a:cubicBezTo>
                    <a:pt x="6118" y="4155"/>
                    <a:pt x="5681" y="4183"/>
                    <a:pt x="5244" y="4183"/>
                  </a:cubicBezTo>
                  <a:cubicBezTo>
                    <a:pt x="4925" y="4183"/>
                    <a:pt x="4599" y="4169"/>
                    <a:pt x="4280" y="4135"/>
                  </a:cubicBezTo>
                  <a:cubicBezTo>
                    <a:pt x="4272" y="4133"/>
                    <a:pt x="4264" y="4132"/>
                    <a:pt x="4256" y="4132"/>
                  </a:cubicBezTo>
                  <a:cubicBezTo>
                    <a:pt x="4204" y="4132"/>
                    <a:pt x="4161" y="4170"/>
                    <a:pt x="4155" y="4225"/>
                  </a:cubicBezTo>
                  <a:lnTo>
                    <a:pt x="3995" y="5057"/>
                  </a:lnTo>
                  <a:cubicBezTo>
                    <a:pt x="3968" y="5196"/>
                    <a:pt x="3843" y="5293"/>
                    <a:pt x="3704" y="5293"/>
                  </a:cubicBezTo>
                  <a:lnTo>
                    <a:pt x="2733" y="5293"/>
                  </a:lnTo>
                  <a:cubicBezTo>
                    <a:pt x="2594" y="5293"/>
                    <a:pt x="2469" y="5196"/>
                    <a:pt x="2442" y="5057"/>
                  </a:cubicBezTo>
                  <a:lnTo>
                    <a:pt x="2157" y="3566"/>
                  </a:lnTo>
                  <a:cubicBezTo>
                    <a:pt x="2150" y="3531"/>
                    <a:pt x="2130" y="3503"/>
                    <a:pt x="2095" y="3483"/>
                  </a:cubicBezTo>
                  <a:cubicBezTo>
                    <a:pt x="937" y="2865"/>
                    <a:pt x="146" y="1832"/>
                    <a:pt x="14" y="382"/>
                  </a:cubicBezTo>
                  <a:cubicBezTo>
                    <a:pt x="7" y="417"/>
                    <a:pt x="7" y="451"/>
                    <a:pt x="7" y="493"/>
                  </a:cubicBezTo>
                  <a:lnTo>
                    <a:pt x="7" y="500"/>
                  </a:lnTo>
                  <a:cubicBezTo>
                    <a:pt x="7" y="535"/>
                    <a:pt x="0" y="569"/>
                    <a:pt x="0" y="604"/>
                  </a:cubicBezTo>
                  <a:lnTo>
                    <a:pt x="0" y="639"/>
                  </a:lnTo>
                  <a:lnTo>
                    <a:pt x="0" y="715"/>
                  </a:lnTo>
                  <a:lnTo>
                    <a:pt x="0" y="840"/>
                  </a:lnTo>
                  <a:cubicBezTo>
                    <a:pt x="0" y="1041"/>
                    <a:pt x="14" y="1249"/>
                    <a:pt x="35" y="1450"/>
                  </a:cubicBezTo>
                  <a:cubicBezTo>
                    <a:pt x="63" y="1679"/>
                    <a:pt x="111" y="1908"/>
                    <a:pt x="180" y="2130"/>
                  </a:cubicBezTo>
                  <a:lnTo>
                    <a:pt x="194" y="2165"/>
                  </a:lnTo>
                  <a:cubicBezTo>
                    <a:pt x="201" y="2192"/>
                    <a:pt x="215" y="2220"/>
                    <a:pt x="222" y="2255"/>
                  </a:cubicBezTo>
                  <a:lnTo>
                    <a:pt x="236" y="2290"/>
                  </a:lnTo>
                  <a:cubicBezTo>
                    <a:pt x="264" y="2366"/>
                    <a:pt x="291" y="2435"/>
                    <a:pt x="319" y="2511"/>
                  </a:cubicBezTo>
                  <a:lnTo>
                    <a:pt x="333" y="2532"/>
                  </a:lnTo>
                  <a:cubicBezTo>
                    <a:pt x="347" y="2574"/>
                    <a:pt x="361" y="2609"/>
                    <a:pt x="382" y="2643"/>
                  </a:cubicBezTo>
                  <a:lnTo>
                    <a:pt x="389" y="2657"/>
                  </a:lnTo>
                  <a:cubicBezTo>
                    <a:pt x="402" y="2692"/>
                    <a:pt x="423" y="2720"/>
                    <a:pt x="437" y="2754"/>
                  </a:cubicBezTo>
                  <a:lnTo>
                    <a:pt x="444" y="2768"/>
                  </a:lnTo>
                  <a:cubicBezTo>
                    <a:pt x="465" y="2803"/>
                    <a:pt x="479" y="2837"/>
                    <a:pt x="500" y="2872"/>
                  </a:cubicBezTo>
                  <a:lnTo>
                    <a:pt x="513" y="2893"/>
                  </a:lnTo>
                  <a:cubicBezTo>
                    <a:pt x="569" y="2997"/>
                    <a:pt x="638" y="3101"/>
                    <a:pt x="708" y="3198"/>
                  </a:cubicBezTo>
                  <a:lnTo>
                    <a:pt x="728" y="3226"/>
                  </a:lnTo>
                  <a:lnTo>
                    <a:pt x="784" y="3295"/>
                  </a:lnTo>
                  <a:lnTo>
                    <a:pt x="805" y="3323"/>
                  </a:lnTo>
                  <a:cubicBezTo>
                    <a:pt x="826" y="3351"/>
                    <a:pt x="853" y="3385"/>
                    <a:pt x="874" y="3406"/>
                  </a:cubicBezTo>
                  <a:cubicBezTo>
                    <a:pt x="902" y="3441"/>
                    <a:pt x="923" y="3469"/>
                    <a:pt x="950" y="3496"/>
                  </a:cubicBezTo>
                  <a:lnTo>
                    <a:pt x="978" y="3524"/>
                  </a:lnTo>
                  <a:lnTo>
                    <a:pt x="1034" y="3587"/>
                  </a:lnTo>
                  <a:lnTo>
                    <a:pt x="1054" y="3607"/>
                  </a:lnTo>
                  <a:cubicBezTo>
                    <a:pt x="1082" y="3635"/>
                    <a:pt x="1110" y="3663"/>
                    <a:pt x="1138" y="3698"/>
                  </a:cubicBezTo>
                  <a:cubicBezTo>
                    <a:pt x="1172" y="3725"/>
                    <a:pt x="1200" y="3753"/>
                    <a:pt x="1235" y="3781"/>
                  </a:cubicBezTo>
                  <a:cubicBezTo>
                    <a:pt x="1297" y="3843"/>
                    <a:pt x="1367" y="3899"/>
                    <a:pt x="1436" y="3954"/>
                  </a:cubicBezTo>
                  <a:cubicBezTo>
                    <a:pt x="1505" y="4010"/>
                    <a:pt x="1575" y="4058"/>
                    <a:pt x="1644" y="4107"/>
                  </a:cubicBezTo>
                  <a:lnTo>
                    <a:pt x="1755" y="4183"/>
                  </a:lnTo>
                  <a:lnTo>
                    <a:pt x="1859" y="4246"/>
                  </a:lnTo>
                  <a:lnTo>
                    <a:pt x="1887" y="4266"/>
                  </a:lnTo>
                  <a:lnTo>
                    <a:pt x="1963" y="4315"/>
                  </a:lnTo>
                  <a:lnTo>
                    <a:pt x="1998" y="4329"/>
                  </a:lnTo>
                  <a:lnTo>
                    <a:pt x="2102" y="4391"/>
                  </a:lnTo>
                  <a:cubicBezTo>
                    <a:pt x="2116" y="4398"/>
                    <a:pt x="2130" y="4405"/>
                    <a:pt x="2143" y="4419"/>
                  </a:cubicBezTo>
                  <a:lnTo>
                    <a:pt x="2143" y="4426"/>
                  </a:lnTo>
                  <a:cubicBezTo>
                    <a:pt x="2143" y="4433"/>
                    <a:pt x="2143" y="4440"/>
                    <a:pt x="2150" y="4440"/>
                  </a:cubicBezTo>
                  <a:lnTo>
                    <a:pt x="2150" y="4447"/>
                  </a:lnTo>
                  <a:cubicBezTo>
                    <a:pt x="2150" y="4454"/>
                    <a:pt x="2157" y="4461"/>
                    <a:pt x="2157" y="4467"/>
                  </a:cubicBezTo>
                  <a:lnTo>
                    <a:pt x="2442" y="5959"/>
                  </a:lnTo>
                  <a:cubicBezTo>
                    <a:pt x="2442" y="5973"/>
                    <a:pt x="2449" y="5993"/>
                    <a:pt x="2456" y="6007"/>
                  </a:cubicBezTo>
                  <a:cubicBezTo>
                    <a:pt x="2456" y="6014"/>
                    <a:pt x="2462" y="6021"/>
                    <a:pt x="2469" y="6035"/>
                  </a:cubicBezTo>
                  <a:lnTo>
                    <a:pt x="2476" y="6056"/>
                  </a:lnTo>
                  <a:lnTo>
                    <a:pt x="2490" y="6077"/>
                  </a:lnTo>
                  <a:lnTo>
                    <a:pt x="2511" y="6097"/>
                  </a:lnTo>
                  <a:lnTo>
                    <a:pt x="2525" y="6118"/>
                  </a:lnTo>
                  <a:lnTo>
                    <a:pt x="2532" y="6125"/>
                  </a:lnTo>
                  <a:lnTo>
                    <a:pt x="2553" y="6139"/>
                  </a:lnTo>
                  <a:lnTo>
                    <a:pt x="2560" y="6139"/>
                  </a:lnTo>
                  <a:lnTo>
                    <a:pt x="2573" y="6153"/>
                  </a:lnTo>
                  <a:lnTo>
                    <a:pt x="2580" y="6160"/>
                  </a:lnTo>
                  <a:lnTo>
                    <a:pt x="2608" y="6174"/>
                  </a:lnTo>
                  <a:lnTo>
                    <a:pt x="2636" y="6181"/>
                  </a:lnTo>
                  <a:lnTo>
                    <a:pt x="2643" y="6181"/>
                  </a:lnTo>
                  <a:lnTo>
                    <a:pt x="2664" y="6188"/>
                  </a:lnTo>
                  <a:lnTo>
                    <a:pt x="3704" y="6188"/>
                  </a:lnTo>
                  <a:cubicBezTo>
                    <a:pt x="3843" y="6188"/>
                    <a:pt x="3968" y="6084"/>
                    <a:pt x="3995" y="5945"/>
                  </a:cubicBezTo>
                  <a:lnTo>
                    <a:pt x="4148" y="5119"/>
                  </a:lnTo>
                  <a:cubicBezTo>
                    <a:pt x="4148" y="5113"/>
                    <a:pt x="4155" y="5106"/>
                    <a:pt x="4155" y="5099"/>
                  </a:cubicBezTo>
                  <a:lnTo>
                    <a:pt x="4155" y="5092"/>
                  </a:lnTo>
                  <a:lnTo>
                    <a:pt x="4162" y="5078"/>
                  </a:lnTo>
                  <a:cubicBezTo>
                    <a:pt x="4169" y="5071"/>
                    <a:pt x="4169" y="5064"/>
                    <a:pt x="4176" y="5057"/>
                  </a:cubicBezTo>
                  <a:cubicBezTo>
                    <a:pt x="4190" y="5050"/>
                    <a:pt x="4203" y="5036"/>
                    <a:pt x="4217" y="5029"/>
                  </a:cubicBezTo>
                  <a:lnTo>
                    <a:pt x="4273" y="5029"/>
                  </a:lnTo>
                  <a:lnTo>
                    <a:pt x="4432" y="5050"/>
                  </a:lnTo>
                  <a:lnTo>
                    <a:pt x="4474" y="5050"/>
                  </a:lnTo>
                  <a:lnTo>
                    <a:pt x="4627" y="5064"/>
                  </a:lnTo>
                  <a:lnTo>
                    <a:pt x="4786" y="5071"/>
                  </a:lnTo>
                  <a:lnTo>
                    <a:pt x="4828" y="5071"/>
                  </a:lnTo>
                  <a:lnTo>
                    <a:pt x="4994" y="5078"/>
                  </a:lnTo>
                  <a:lnTo>
                    <a:pt x="5237" y="5078"/>
                  </a:lnTo>
                  <a:cubicBezTo>
                    <a:pt x="5348" y="5078"/>
                    <a:pt x="5459" y="5071"/>
                    <a:pt x="5563" y="5071"/>
                  </a:cubicBezTo>
                  <a:lnTo>
                    <a:pt x="5736" y="5064"/>
                  </a:lnTo>
                  <a:lnTo>
                    <a:pt x="5750" y="5064"/>
                  </a:lnTo>
                  <a:lnTo>
                    <a:pt x="5903" y="5050"/>
                  </a:lnTo>
                  <a:cubicBezTo>
                    <a:pt x="6014" y="5043"/>
                    <a:pt x="6125" y="5029"/>
                    <a:pt x="6236" y="5022"/>
                  </a:cubicBezTo>
                  <a:lnTo>
                    <a:pt x="6388" y="5002"/>
                  </a:lnTo>
                  <a:lnTo>
                    <a:pt x="6458" y="4995"/>
                  </a:lnTo>
                  <a:lnTo>
                    <a:pt x="6541" y="4981"/>
                  </a:lnTo>
                  <a:cubicBezTo>
                    <a:pt x="6547" y="4980"/>
                    <a:pt x="6552" y="4980"/>
                    <a:pt x="6558" y="4980"/>
                  </a:cubicBezTo>
                  <a:cubicBezTo>
                    <a:pt x="6606" y="4980"/>
                    <a:pt x="6647" y="5007"/>
                    <a:pt x="6666" y="5050"/>
                  </a:cubicBezTo>
                  <a:cubicBezTo>
                    <a:pt x="6666" y="5057"/>
                    <a:pt x="6673" y="5064"/>
                    <a:pt x="6673" y="5071"/>
                  </a:cubicBezTo>
                  <a:lnTo>
                    <a:pt x="6756" y="5508"/>
                  </a:lnTo>
                  <a:lnTo>
                    <a:pt x="6846" y="5938"/>
                  </a:lnTo>
                  <a:cubicBezTo>
                    <a:pt x="6874" y="6077"/>
                    <a:pt x="6992" y="6181"/>
                    <a:pt x="7137" y="6181"/>
                  </a:cubicBezTo>
                  <a:lnTo>
                    <a:pt x="8178" y="6181"/>
                  </a:lnTo>
                  <a:lnTo>
                    <a:pt x="8199" y="6174"/>
                  </a:lnTo>
                  <a:lnTo>
                    <a:pt x="8206" y="6174"/>
                  </a:lnTo>
                  <a:lnTo>
                    <a:pt x="8233" y="6167"/>
                  </a:lnTo>
                  <a:lnTo>
                    <a:pt x="8254" y="6153"/>
                  </a:lnTo>
                  <a:lnTo>
                    <a:pt x="8261" y="6146"/>
                  </a:lnTo>
                  <a:lnTo>
                    <a:pt x="8282" y="6139"/>
                  </a:lnTo>
                  <a:lnTo>
                    <a:pt x="8289" y="6132"/>
                  </a:lnTo>
                  <a:lnTo>
                    <a:pt x="8303" y="6118"/>
                  </a:lnTo>
                  <a:lnTo>
                    <a:pt x="8310" y="6111"/>
                  </a:lnTo>
                  <a:lnTo>
                    <a:pt x="8330" y="6091"/>
                  </a:lnTo>
                  <a:lnTo>
                    <a:pt x="8337" y="6084"/>
                  </a:lnTo>
                  <a:cubicBezTo>
                    <a:pt x="8358" y="6056"/>
                    <a:pt x="8372" y="6028"/>
                    <a:pt x="8386" y="6000"/>
                  </a:cubicBezTo>
                  <a:cubicBezTo>
                    <a:pt x="8393" y="5986"/>
                    <a:pt x="8393" y="5966"/>
                    <a:pt x="8400" y="5952"/>
                  </a:cubicBezTo>
                  <a:lnTo>
                    <a:pt x="8462" y="5605"/>
                  </a:lnTo>
                  <a:lnTo>
                    <a:pt x="8532" y="5244"/>
                  </a:lnTo>
                  <a:lnTo>
                    <a:pt x="8573" y="5022"/>
                  </a:lnTo>
                  <a:lnTo>
                    <a:pt x="8691" y="4377"/>
                  </a:lnTo>
                  <a:lnTo>
                    <a:pt x="8705" y="4315"/>
                  </a:lnTo>
                  <a:lnTo>
                    <a:pt x="8754" y="4294"/>
                  </a:lnTo>
                  <a:lnTo>
                    <a:pt x="8823" y="4259"/>
                  </a:lnTo>
                  <a:lnTo>
                    <a:pt x="8892" y="4218"/>
                  </a:lnTo>
                  <a:lnTo>
                    <a:pt x="8955" y="4183"/>
                  </a:lnTo>
                  <a:lnTo>
                    <a:pt x="9031" y="4135"/>
                  </a:lnTo>
                  <a:lnTo>
                    <a:pt x="9093" y="4100"/>
                  </a:lnTo>
                  <a:lnTo>
                    <a:pt x="9163" y="4051"/>
                  </a:lnTo>
                  <a:lnTo>
                    <a:pt x="9232" y="4010"/>
                  </a:lnTo>
                  <a:lnTo>
                    <a:pt x="9295" y="3968"/>
                  </a:lnTo>
                  <a:lnTo>
                    <a:pt x="9357" y="3926"/>
                  </a:lnTo>
                  <a:lnTo>
                    <a:pt x="9426" y="3878"/>
                  </a:lnTo>
                  <a:lnTo>
                    <a:pt x="9482" y="3836"/>
                  </a:lnTo>
                  <a:lnTo>
                    <a:pt x="9544" y="3788"/>
                  </a:lnTo>
                  <a:lnTo>
                    <a:pt x="9600" y="3739"/>
                  </a:lnTo>
                  <a:lnTo>
                    <a:pt x="9669" y="3691"/>
                  </a:lnTo>
                  <a:lnTo>
                    <a:pt x="9725" y="3642"/>
                  </a:lnTo>
                  <a:lnTo>
                    <a:pt x="9780" y="3587"/>
                  </a:lnTo>
                  <a:lnTo>
                    <a:pt x="9836" y="3538"/>
                  </a:lnTo>
                  <a:lnTo>
                    <a:pt x="9891" y="3489"/>
                  </a:lnTo>
                  <a:lnTo>
                    <a:pt x="9947" y="3434"/>
                  </a:lnTo>
                  <a:lnTo>
                    <a:pt x="10002" y="3378"/>
                  </a:lnTo>
                  <a:lnTo>
                    <a:pt x="10051" y="3323"/>
                  </a:lnTo>
                  <a:lnTo>
                    <a:pt x="10106" y="3268"/>
                  </a:lnTo>
                  <a:lnTo>
                    <a:pt x="10148" y="3212"/>
                  </a:lnTo>
                  <a:lnTo>
                    <a:pt x="10203" y="3157"/>
                  </a:lnTo>
                  <a:lnTo>
                    <a:pt x="10245" y="3094"/>
                  </a:lnTo>
                  <a:lnTo>
                    <a:pt x="10293" y="3039"/>
                  </a:lnTo>
                  <a:lnTo>
                    <a:pt x="10335" y="2976"/>
                  </a:lnTo>
                  <a:cubicBezTo>
                    <a:pt x="10349" y="2955"/>
                    <a:pt x="10370" y="2935"/>
                    <a:pt x="10384" y="2914"/>
                  </a:cubicBezTo>
                  <a:lnTo>
                    <a:pt x="10425" y="2851"/>
                  </a:lnTo>
                  <a:cubicBezTo>
                    <a:pt x="10439" y="2831"/>
                    <a:pt x="10453" y="2810"/>
                    <a:pt x="10467" y="2789"/>
                  </a:cubicBezTo>
                  <a:cubicBezTo>
                    <a:pt x="10481" y="2768"/>
                    <a:pt x="10495" y="2733"/>
                    <a:pt x="10515" y="2706"/>
                  </a:cubicBezTo>
                  <a:cubicBezTo>
                    <a:pt x="10529" y="2685"/>
                    <a:pt x="10536" y="2678"/>
                    <a:pt x="10543" y="2657"/>
                  </a:cubicBezTo>
                  <a:cubicBezTo>
                    <a:pt x="10599" y="2567"/>
                    <a:pt x="10682" y="2505"/>
                    <a:pt x="10779" y="2470"/>
                  </a:cubicBezTo>
                  <a:lnTo>
                    <a:pt x="11251" y="2317"/>
                  </a:lnTo>
                  <a:lnTo>
                    <a:pt x="11708" y="2172"/>
                  </a:lnTo>
                  <a:cubicBezTo>
                    <a:pt x="11944" y="2095"/>
                    <a:pt x="12104" y="1880"/>
                    <a:pt x="12104" y="1631"/>
                  </a:cubicBezTo>
                  <a:lnTo>
                    <a:pt x="12104" y="680"/>
                  </a:lnTo>
                  <a:cubicBezTo>
                    <a:pt x="12104" y="597"/>
                    <a:pt x="12083" y="514"/>
                    <a:pt x="12048" y="438"/>
                  </a:cubicBezTo>
                  <a:cubicBezTo>
                    <a:pt x="12048" y="431"/>
                    <a:pt x="12041" y="417"/>
                    <a:pt x="12034" y="403"/>
                  </a:cubicBezTo>
                  <a:cubicBezTo>
                    <a:pt x="12007" y="361"/>
                    <a:pt x="11979" y="313"/>
                    <a:pt x="11944" y="278"/>
                  </a:cubicBezTo>
                  <a:cubicBezTo>
                    <a:pt x="11875" y="216"/>
                    <a:pt x="11799" y="167"/>
                    <a:pt x="11715" y="139"/>
                  </a:cubicBezTo>
                  <a:lnTo>
                    <a:pt x="112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4"/>
            <p:cNvSpPr/>
            <p:nvPr/>
          </p:nvSpPr>
          <p:spPr>
            <a:xfrm>
              <a:off x="4952976" y="2394314"/>
              <a:ext cx="81129" cy="79816"/>
            </a:xfrm>
            <a:custGeom>
              <a:avLst/>
              <a:gdLst/>
              <a:ahLst/>
              <a:cxnLst/>
              <a:rect l="l" t="t" r="r" b="b"/>
              <a:pathLst>
                <a:path w="3088" h="3038" extrusionOk="0">
                  <a:moveTo>
                    <a:pt x="2505" y="1"/>
                  </a:moveTo>
                  <a:cubicBezTo>
                    <a:pt x="2032" y="1"/>
                    <a:pt x="1018" y="445"/>
                    <a:pt x="584" y="644"/>
                  </a:cubicBezTo>
                  <a:cubicBezTo>
                    <a:pt x="452" y="700"/>
                    <a:pt x="362" y="818"/>
                    <a:pt x="327" y="956"/>
                  </a:cubicBezTo>
                  <a:cubicBezTo>
                    <a:pt x="1" y="2513"/>
                    <a:pt x="965" y="3038"/>
                    <a:pt x="1698" y="3038"/>
                  </a:cubicBezTo>
                  <a:cubicBezTo>
                    <a:pt x="1915" y="3038"/>
                    <a:pt x="2112" y="2992"/>
                    <a:pt x="2249" y="2912"/>
                  </a:cubicBezTo>
                  <a:cubicBezTo>
                    <a:pt x="2873" y="2565"/>
                    <a:pt x="3088" y="249"/>
                    <a:pt x="2679" y="34"/>
                  </a:cubicBezTo>
                  <a:cubicBezTo>
                    <a:pt x="2636" y="11"/>
                    <a:pt x="2576" y="1"/>
                    <a:pt x="25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4"/>
            <p:cNvSpPr/>
            <p:nvPr/>
          </p:nvSpPr>
          <p:spPr>
            <a:xfrm>
              <a:off x="4993804" y="2493230"/>
              <a:ext cx="35205" cy="22988"/>
            </a:xfrm>
            <a:custGeom>
              <a:avLst/>
              <a:gdLst/>
              <a:ahLst/>
              <a:cxnLst/>
              <a:rect l="l" t="t" r="r" b="b"/>
              <a:pathLst>
                <a:path w="1340" h="875" extrusionOk="0">
                  <a:moveTo>
                    <a:pt x="206" y="0"/>
                  </a:moveTo>
                  <a:cubicBezTo>
                    <a:pt x="103" y="0"/>
                    <a:pt x="1" y="70"/>
                    <a:pt x="1" y="208"/>
                  </a:cubicBezTo>
                  <a:cubicBezTo>
                    <a:pt x="1" y="576"/>
                    <a:pt x="299" y="874"/>
                    <a:pt x="667" y="874"/>
                  </a:cubicBezTo>
                  <a:cubicBezTo>
                    <a:pt x="1034" y="874"/>
                    <a:pt x="1333" y="576"/>
                    <a:pt x="1340" y="208"/>
                  </a:cubicBezTo>
                  <a:cubicBezTo>
                    <a:pt x="1340" y="70"/>
                    <a:pt x="1237" y="0"/>
                    <a:pt x="1135" y="0"/>
                  </a:cubicBezTo>
                  <a:cubicBezTo>
                    <a:pt x="1033" y="0"/>
                    <a:pt x="930" y="70"/>
                    <a:pt x="930" y="208"/>
                  </a:cubicBezTo>
                  <a:cubicBezTo>
                    <a:pt x="930" y="382"/>
                    <a:pt x="800" y="469"/>
                    <a:pt x="670" y="469"/>
                  </a:cubicBezTo>
                  <a:cubicBezTo>
                    <a:pt x="540" y="469"/>
                    <a:pt x="410" y="382"/>
                    <a:pt x="410" y="208"/>
                  </a:cubicBezTo>
                  <a:cubicBezTo>
                    <a:pt x="410" y="70"/>
                    <a:pt x="308" y="0"/>
                    <a:pt x="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4"/>
            <p:cNvSpPr/>
            <p:nvPr/>
          </p:nvSpPr>
          <p:spPr>
            <a:xfrm>
              <a:off x="4829916" y="2432278"/>
              <a:ext cx="109793" cy="18470"/>
            </a:xfrm>
            <a:custGeom>
              <a:avLst/>
              <a:gdLst/>
              <a:ahLst/>
              <a:cxnLst/>
              <a:rect l="l" t="t" r="r" b="b"/>
              <a:pathLst>
                <a:path w="4179" h="703" extrusionOk="0">
                  <a:moveTo>
                    <a:pt x="2095" y="0"/>
                  </a:moveTo>
                  <a:cubicBezTo>
                    <a:pt x="1465" y="0"/>
                    <a:pt x="836" y="101"/>
                    <a:pt x="232" y="302"/>
                  </a:cubicBezTo>
                  <a:cubicBezTo>
                    <a:pt x="0" y="377"/>
                    <a:pt x="80" y="702"/>
                    <a:pt x="292" y="702"/>
                  </a:cubicBezTo>
                  <a:cubicBezTo>
                    <a:pt x="315" y="702"/>
                    <a:pt x="339" y="698"/>
                    <a:pt x="364" y="690"/>
                  </a:cubicBezTo>
                  <a:cubicBezTo>
                    <a:pt x="926" y="503"/>
                    <a:pt x="1510" y="409"/>
                    <a:pt x="2095" y="409"/>
                  </a:cubicBezTo>
                  <a:cubicBezTo>
                    <a:pt x="2681" y="409"/>
                    <a:pt x="3267" y="503"/>
                    <a:pt x="3832" y="690"/>
                  </a:cubicBezTo>
                  <a:cubicBezTo>
                    <a:pt x="3853" y="697"/>
                    <a:pt x="3874" y="697"/>
                    <a:pt x="3894" y="697"/>
                  </a:cubicBezTo>
                  <a:cubicBezTo>
                    <a:pt x="4130" y="697"/>
                    <a:pt x="4179" y="371"/>
                    <a:pt x="3957" y="302"/>
                  </a:cubicBezTo>
                  <a:cubicBezTo>
                    <a:pt x="3353" y="101"/>
                    <a:pt x="2724" y="0"/>
                    <a:pt x="2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4"/>
            <p:cNvSpPr/>
            <p:nvPr/>
          </p:nvSpPr>
          <p:spPr>
            <a:xfrm>
              <a:off x="4816859" y="2306984"/>
              <a:ext cx="136170" cy="135986"/>
            </a:xfrm>
            <a:custGeom>
              <a:avLst/>
              <a:gdLst/>
              <a:ahLst/>
              <a:cxnLst/>
              <a:rect l="l" t="t" r="r" b="b"/>
              <a:pathLst>
                <a:path w="5183" h="5176" extrusionOk="0">
                  <a:moveTo>
                    <a:pt x="2595" y="1"/>
                  </a:moveTo>
                  <a:cubicBezTo>
                    <a:pt x="1166" y="1"/>
                    <a:pt x="1" y="1159"/>
                    <a:pt x="1" y="2588"/>
                  </a:cubicBezTo>
                  <a:cubicBezTo>
                    <a:pt x="1" y="4017"/>
                    <a:pt x="1166" y="5175"/>
                    <a:pt x="2595" y="5175"/>
                  </a:cubicBezTo>
                  <a:cubicBezTo>
                    <a:pt x="4024" y="5175"/>
                    <a:pt x="5182" y="4017"/>
                    <a:pt x="5182" y="2588"/>
                  </a:cubicBezTo>
                  <a:cubicBezTo>
                    <a:pt x="5182" y="1159"/>
                    <a:pt x="4024" y="1"/>
                    <a:pt x="2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4"/>
            <p:cNvSpPr/>
            <p:nvPr/>
          </p:nvSpPr>
          <p:spPr>
            <a:xfrm>
              <a:off x="4966113" y="2402301"/>
              <a:ext cx="57616" cy="56775"/>
            </a:xfrm>
            <a:custGeom>
              <a:avLst/>
              <a:gdLst/>
              <a:ahLst/>
              <a:cxnLst/>
              <a:rect l="l" t="t" r="r" b="b"/>
              <a:pathLst>
                <a:path w="2193" h="2161" extrusionOk="0">
                  <a:moveTo>
                    <a:pt x="2005" y="0"/>
                  </a:moveTo>
                  <a:cubicBezTo>
                    <a:pt x="1721" y="0"/>
                    <a:pt x="1034" y="236"/>
                    <a:pt x="209" y="611"/>
                  </a:cubicBezTo>
                  <a:cubicBezTo>
                    <a:pt x="167" y="631"/>
                    <a:pt x="132" y="666"/>
                    <a:pt x="125" y="715"/>
                  </a:cubicBezTo>
                  <a:cubicBezTo>
                    <a:pt x="1" y="1283"/>
                    <a:pt x="63" y="1741"/>
                    <a:pt x="306" y="2039"/>
                  </a:cubicBezTo>
                  <a:cubicBezTo>
                    <a:pt x="334" y="2074"/>
                    <a:pt x="368" y="2109"/>
                    <a:pt x="403" y="2144"/>
                  </a:cubicBezTo>
                  <a:cubicBezTo>
                    <a:pt x="414" y="2155"/>
                    <a:pt x="429" y="2160"/>
                    <a:pt x="444" y="2160"/>
                  </a:cubicBezTo>
                  <a:cubicBezTo>
                    <a:pt x="474" y="2160"/>
                    <a:pt x="505" y="2139"/>
                    <a:pt x="514" y="2102"/>
                  </a:cubicBezTo>
                  <a:cubicBezTo>
                    <a:pt x="798" y="971"/>
                    <a:pt x="2192" y="0"/>
                    <a:pt x="20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4"/>
            <p:cNvSpPr/>
            <p:nvPr/>
          </p:nvSpPr>
          <p:spPr>
            <a:xfrm>
              <a:off x="4837640" y="2327766"/>
              <a:ext cx="122115" cy="115257"/>
            </a:xfrm>
            <a:custGeom>
              <a:avLst/>
              <a:gdLst/>
              <a:ahLst/>
              <a:cxnLst/>
              <a:rect l="l" t="t" r="r" b="b"/>
              <a:pathLst>
                <a:path w="4648" h="4387" extrusionOk="0">
                  <a:moveTo>
                    <a:pt x="3670" y="0"/>
                  </a:moveTo>
                  <a:lnTo>
                    <a:pt x="1" y="3663"/>
                  </a:lnTo>
                  <a:cubicBezTo>
                    <a:pt x="504" y="4146"/>
                    <a:pt x="1153" y="4387"/>
                    <a:pt x="1802" y="4387"/>
                  </a:cubicBezTo>
                  <a:cubicBezTo>
                    <a:pt x="2466" y="4387"/>
                    <a:pt x="3130" y="4134"/>
                    <a:pt x="3635" y="3628"/>
                  </a:cubicBezTo>
                  <a:cubicBezTo>
                    <a:pt x="4634" y="2629"/>
                    <a:pt x="4648" y="1013"/>
                    <a:pt x="3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4"/>
            <p:cNvSpPr/>
            <p:nvPr/>
          </p:nvSpPr>
          <p:spPr>
            <a:xfrm>
              <a:off x="4864070" y="2336305"/>
              <a:ext cx="41931" cy="76611"/>
            </a:xfrm>
            <a:custGeom>
              <a:avLst/>
              <a:gdLst/>
              <a:ahLst/>
              <a:cxnLst/>
              <a:rect l="l" t="t" r="r" b="b"/>
              <a:pathLst>
                <a:path w="1596" h="2916" extrusionOk="0">
                  <a:moveTo>
                    <a:pt x="763" y="515"/>
                  </a:moveTo>
                  <a:lnTo>
                    <a:pt x="763" y="1160"/>
                  </a:lnTo>
                  <a:cubicBezTo>
                    <a:pt x="569" y="1090"/>
                    <a:pt x="417" y="1014"/>
                    <a:pt x="417" y="813"/>
                  </a:cubicBezTo>
                  <a:cubicBezTo>
                    <a:pt x="417" y="626"/>
                    <a:pt x="562" y="542"/>
                    <a:pt x="763" y="515"/>
                  </a:cubicBezTo>
                  <a:close/>
                  <a:moveTo>
                    <a:pt x="930" y="1624"/>
                  </a:moveTo>
                  <a:cubicBezTo>
                    <a:pt x="1103" y="1701"/>
                    <a:pt x="1242" y="1798"/>
                    <a:pt x="1242" y="2020"/>
                  </a:cubicBezTo>
                  <a:cubicBezTo>
                    <a:pt x="1242" y="2228"/>
                    <a:pt x="1117" y="2339"/>
                    <a:pt x="930" y="2374"/>
                  </a:cubicBezTo>
                  <a:lnTo>
                    <a:pt x="930" y="1624"/>
                  </a:lnTo>
                  <a:close/>
                  <a:moveTo>
                    <a:pt x="829" y="1"/>
                  </a:moveTo>
                  <a:cubicBezTo>
                    <a:pt x="784" y="1"/>
                    <a:pt x="742" y="40"/>
                    <a:pt x="736" y="85"/>
                  </a:cubicBezTo>
                  <a:lnTo>
                    <a:pt x="736" y="189"/>
                  </a:lnTo>
                  <a:cubicBezTo>
                    <a:pt x="403" y="230"/>
                    <a:pt x="63" y="404"/>
                    <a:pt x="63" y="854"/>
                  </a:cubicBezTo>
                  <a:cubicBezTo>
                    <a:pt x="63" y="1305"/>
                    <a:pt x="417" y="1430"/>
                    <a:pt x="736" y="1548"/>
                  </a:cubicBezTo>
                  <a:lnTo>
                    <a:pt x="736" y="2380"/>
                  </a:lnTo>
                  <a:cubicBezTo>
                    <a:pt x="375" y="2353"/>
                    <a:pt x="278" y="2103"/>
                    <a:pt x="160" y="2103"/>
                  </a:cubicBezTo>
                  <a:cubicBezTo>
                    <a:pt x="70" y="2103"/>
                    <a:pt x="0" y="2221"/>
                    <a:pt x="0" y="2311"/>
                  </a:cubicBezTo>
                  <a:cubicBezTo>
                    <a:pt x="0" y="2484"/>
                    <a:pt x="299" y="2720"/>
                    <a:pt x="736" y="2727"/>
                  </a:cubicBezTo>
                  <a:lnTo>
                    <a:pt x="736" y="2831"/>
                  </a:lnTo>
                  <a:cubicBezTo>
                    <a:pt x="742" y="2882"/>
                    <a:pt x="783" y="2915"/>
                    <a:pt x="827" y="2915"/>
                  </a:cubicBezTo>
                  <a:cubicBezTo>
                    <a:pt x="831" y="2915"/>
                    <a:pt x="835" y="2915"/>
                    <a:pt x="840" y="2915"/>
                  </a:cubicBezTo>
                  <a:cubicBezTo>
                    <a:pt x="895" y="2915"/>
                    <a:pt x="951" y="2880"/>
                    <a:pt x="951" y="2831"/>
                  </a:cubicBezTo>
                  <a:lnTo>
                    <a:pt x="951" y="2713"/>
                  </a:lnTo>
                  <a:cubicBezTo>
                    <a:pt x="1339" y="2658"/>
                    <a:pt x="1596" y="2415"/>
                    <a:pt x="1596" y="1978"/>
                  </a:cubicBezTo>
                  <a:cubicBezTo>
                    <a:pt x="1596" y="1493"/>
                    <a:pt x="1256" y="1340"/>
                    <a:pt x="951" y="1229"/>
                  </a:cubicBezTo>
                  <a:lnTo>
                    <a:pt x="951" y="515"/>
                  </a:lnTo>
                  <a:cubicBezTo>
                    <a:pt x="1200" y="528"/>
                    <a:pt x="1290" y="639"/>
                    <a:pt x="1374" y="639"/>
                  </a:cubicBezTo>
                  <a:cubicBezTo>
                    <a:pt x="1485" y="639"/>
                    <a:pt x="1533" y="508"/>
                    <a:pt x="1533" y="438"/>
                  </a:cubicBezTo>
                  <a:cubicBezTo>
                    <a:pt x="1533" y="265"/>
                    <a:pt x="1193" y="189"/>
                    <a:pt x="951" y="182"/>
                  </a:cubicBezTo>
                  <a:lnTo>
                    <a:pt x="951" y="85"/>
                  </a:lnTo>
                  <a:cubicBezTo>
                    <a:pt x="951" y="43"/>
                    <a:pt x="895" y="1"/>
                    <a:pt x="840" y="1"/>
                  </a:cubicBezTo>
                  <a:cubicBezTo>
                    <a:pt x="836" y="1"/>
                    <a:pt x="832" y="1"/>
                    <a:pt x="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54"/>
          <p:cNvGrpSpPr/>
          <p:nvPr/>
        </p:nvGrpSpPr>
        <p:grpSpPr>
          <a:xfrm>
            <a:off x="7271189" y="2884794"/>
            <a:ext cx="393271" cy="254029"/>
            <a:chOff x="5084391" y="4183682"/>
            <a:chExt cx="504064" cy="325595"/>
          </a:xfrm>
        </p:grpSpPr>
        <p:sp>
          <p:nvSpPr>
            <p:cNvPr id="815" name="Google Shape;815;p54"/>
            <p:cNvSpPr/>
            <p:nvPr/>
          </p:nvSpPr>
          <p:spPr>
            <a:xfrm>
              <a:off x="5209948" y="4186887"/>
              <a:ext cx="186981" cy="137957"/>
            </a:xfrm>
            <a:custGeom>
              <a:avLst/>
              <a:gdLst/>
              <a:ahLst/>
              <a:cxnLst/>
              <a:rect l="l" t="t" r="r" b="b"/>
              <a:pathLst>
                <a:path w="7117" h="5251" extrusionOk="0">
                  <a:moveTo>
                    <a:pt x="250" y="0"/>
                  </a:moveTo>
                  <a:cubicBezTo>
                    <a:pt x="90" y="0"/>
                    <a:pt x="0" y="188"/>
                    <a:pt x="97" y="312"/>
                  </a:cubicBezTo>
                  <a:lnTo>
                    <a:pt x="3954" y="5251"/>
                  </a:lnTo>
                  <a:lnTo>
                    <a:pt x="7117" y="5251"/>
                  </a:lnTo>
                  <a:lnTo>
                    <a:pt x="2275" y="631"/>
                  </a:lnTo>
                  <a:cubicBezTo>
                    <a:pt x="1845" y="229"/>
                    <a:pt x="1276" y="0"/>
                    <a:pt x="687" y="0"/>
                  </a:cubicBezTo>
                  <a:close/>
                </a:path>
              </a:pathLst>
            </a:custGeom>
            <a:solidFill>
              <a:srgbClr val="FED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4"/>
            <p:cNvSpPr/>
            <p:nvPr/>
          </p:nvSpPr>
          <p:spPr>
            <a:xfrm>
              <a:off x="5212680" y="4186887"/>
              <a:ext cx="184249" cy="137957"/>
            </a:xfrm>
            <a:custGeom>
              <a:avLst/>
              <a:gdLst/>
              <a:ahLst/>
              <a:cxnLst/>
              <a:rect l="l" t="t" r="r" b="b"/>
              <a:pathLst>
                <a:path w="7013" h="5251" extrusionOk="0">
                  <a:moveTo>
                    <a:pt x="153" y="0"/>
                  </a:moveTo>
                  <a:cubicBezTo>
                    <a:pt x="90" y="0"/>
                    <a:pt x="35" y="28"/>
                    <a:pt x="0" y="77"/>
                  </a:cubicBezTo>
                  <a:cubicBezTo>
                    <a:pt x="382" y="174"/>
                    <a:pt x="729" y="361"/>
                    <a:pt x="1020" y="631"/>
                  </a:cubicBezTo>
                  <a:lnTo>
                    <a:pt x="5861" y="5251"/>
                  </a:lnTo>
                  <a:lnTo>
                    <a:pt x="7013" y="5251"/>
                  </a:lnTo>
                  <a:lnTo>
                    <a:pt x="2178" y="631"/>
                  </a:lnTo>
                  <a:cubicBezTo>
                    <a:pt x="1748" y="229"/>
                    <a:pt x="1179" y="0"/>
                    <a:pt x="583" y="0"/>
                  </a:cubicBezTo>
                  <a:close/>
                </a:path>
              </a:pathLst>
            </a:custGeom>
            <a:solidFill>
              <a:srgbClr val="E2A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4"/>
            <p:cNvSpPr/>
            <p:nvPr/>
          </p:nvSpPr>
          <p:spPr>
            <a:xfrm>
              <a:off x="5084391" y="4236069"/>
              <a:ext cx="504064" cy="145103"/>
            </a:xfrm>
            <a:custGeom>
              <a:avLst/>
              <a:gdLst/>
              <a:ahLst/>
              <a:cxnLst/>
              <a:rect l="l" t="t" r="r" b="b"/>
              <a:pathLst>
                <a:path w="19186" h="5523" extrusionOk="0">
                  <a:moveTo>
                    <a:pt x="1060" y="1"/>
                  </a:moveTo>
                  <a:cubicBezTo>
                    <a:pt x="1053" y="1"/>
                    <a:pt x="1047" y="1"/>
                    <a:pt x="1041" y="1"/>
                  </a:cubicBezTo>
                  <a:lnTo>
                    <a:pt x="194" y="1"/>
                  </a:lnTo>
                  <a:cubicBezTo>
                    <a:pt x="90" y="1"/>
                    <a:pt x="0" y="84"/>
                    <a:pt x="0" y="195"/>
                  </a:cubicBezTo>
                  <a:lnTo>
                    <a:pt x="0" y="4731"/>
                  </a:lnTo>
                  <a:cubicBezTo>
                    <a:pt x="0" y="5162"/>
                    <a:pt x="354" y="5515"/>
                    <a:pt x="791" y="5522"/>
                  </a:cubicBezTo>
                  <a:lnTo>
                    <a:pt x="19026" y="5522"/>
                  </a:lnTo>
                  <a:cubicBezTo>
                    <a:pt x="19116" y="5522"/>
                    <a:pt x="19186" y="5453"/>
                    <a:pt x="19186" y="5363"/>
                  </a:cubicBezTo>
                  <a:lnTo>
                    <a:pt x="19186" y="5356"/>
                  </a:lnTo>
                  <a:cubicBezTo>
                    <a:pt x="19186" y="5155"/>
                    <a:pt x="19109" y="4953"/>
                    <a:pt x="18964" y="4815"/>
                  </a:cubicBezTo>
                  <a:lnTo>
                    <a:pt x="18520" y="4364"/>
                  </a:lnTo>
                  <a:lnTo>
                    <a:pt x="17847" y="3691"/>
                  </a:lnTo>
                  <a:cubicBezTo>
                    <a:pt x="17417" y="3254"/>
                    <a:pt x="16827" y="3011"/>
                    <a:pt x="16217" y="3011"/>
                  </a:cubicBezTo>
                  <a:lnTo>
                    <a:pt x="3669" y="3011"/>
                  </a:lnTo>
                  <a:cubicBezTo>
                    <a:pt x="3392" y="3011"/>
                    <a:pt x="3142" y="2866"/>
                    <a:pt x="3004" y="2623"/>
                  </a:cubicBezTo>
                  <a:lnTo>
                    <a:pt x="1713" y="382"/>
                  </a:lnTo>
                  <a:cubicBezTo>
                    <a:pt x="1578" y="145"/>
                    <a:pt x="1330" y="1"/>
                    <a:pt x="10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4"/>
            <p:cNvSpPr/>
            <p:nvPr/>
          </p:nvSpPr>
          <p:spPr>
            <a:xfrm>
              <a:off x="5209948" y="4348148"/>
              <a:ext cx="209050" cy="161129"/>
            </a:xfrm>
            <a:custGeom>
              <a:avLst/>
              <a:gdLst/>
              <a:ahLst/>
              <a:cxnLst/>
              <a:rect l="l" t="t" r="r" b="b"/>
              <a:pathLst>
                <a:path w="7957" h="6133" extrusionOk="0">
                  <a:moveTo>
                    <a:pt x="4738" y="1"/>
                  </a:moveTo>
                  <a:cubicBezTo>
                    <a:pt x="4675" y="1"/>
                    <a:pt x="4620" y="28"/>
                    <a:pt x="4585" y="70"/>
                  </a:cubicBezTo>
                  <a:lnTo>
                    <a:pt x="104" y="5820"/>
                  </a:lnTo>
                  <a:cubicBezTo>
                    <a:pt x="0" y="5952"/>
                    <a:pt x="90" y="6132"/>
                    <a:pt x="257" y="6132"/>
                  </a:cubicBezTo>
                  <a:lnTo>
                    <a:pt x="687" y="6132"/>
                  </a:lnTo>
                  <a:cubicBezTo>
                    <a:pt x="1276" y="6132"/>
                    <a:pt x="1845" y="5910"/>
                    <a:pt x="2275" y="5501"/>
                  </a:cubicBezTo>
                  <a:lnTo>
                    <a:pt x="7880" y="195"/>
                  </a:lnTo>
                  <a:cubicBezTo>
                    <a:pt x="7956" y="126"/>
                    <a:pt x="7907" y="1"/>
                    <a:pt x="7803" y="1"/>
                  </a:cubicBezTo>
                  <a:close/>
                </a:path>
              </a:pathLst>
            </a:custGeom>
            <a:solidFill>
              <a:srgbClr val="FED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4"/>
            <p:cNvSpPr/>
            <p:nvPr/>
          </p:nvSpPr>
          <p:spPr>
            <a:xfrm>
              <a:off x="5382322" y="4183682"/>
              <a:ext cx="203218" cy="76663"/>
            </a:xfrm>
            <a:custGeom>
              <a:avLst/>
              <a:gdLst/>
              <a:ahLst/>
              <a:cxnLst/>
              <a:rect l="l" t="t" r="r" b="b"/>
              <a:pathLst>
                <a:path w="7735" h="2918" extrusionOk="0">
                  <a:moveTo>
                    <a:pt x="3807" y="1"/>
                  </a:moveTo>
                  <a:cubicBezTo>
                    <a:pt x="3769" y="1"/>
                    <a:pt x="3730" y="2"/>
                    <a:pt x="3691" y="4"/>
                  </a:cubicBezTo>
                  <a:cubicBezTo>
                    <a:pt x="2768" y="67"/>
                    <a:pt x="2026" y="767"/>
                    <a:pt x="1908" y="1683"/>
                  </a:cubicBezTo>
                  <a:cubicBezTo>
                    <a:pt x="1723" y="1598"/>
                    <a:pt x="1532" y="1559"/>
                    <a:pt x="1346" y="1559"/>
                  </a:cubicBezTo>
                  <a:cubicBezTo>
                    <a:pt x="637" y="1559"/>
                    <a:pt x="1" y="2130"/>
                    <a:pt x="1" y="2911"/>
                  </a:cubicBezTo>
                  <a:lnTo>
                    <a:pt x="7735" y="2918"/>
                  </a:lnTo>
                  <a:cubicBezTo>
                    <a:pt x="7735" y="2023"/>
                    <a:pt x="7005" y="1354"/>
                    <a:pt x="6177" y="1354"/>
                  </a:cubicBezTo>
                  <a:cubicBezTo>
                    <a:pt x="6009" y="1354"/>
                    <a:pt x="5838" y="1382"/>
                    <a:pt x="5668" y="1440"/>
                  </a:cubicBezTo>
                  <a:cubicBezTo>
                    <a:pt x="5449" y="590"/>
                    <a:pt x="4676" y="1"/>
                    <a:pt x="38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4"/>
            <p:cNvSpPr/>
            <p:nvPr/>
          </p:nvSpPr>
          <p:spPr>
            <a:xfrm>
              <a:off x="5274263" y="4337901"/>
              <a:ext cx="23724" cy="20309"/>
            </a:xfrm>
            <a:custGeom>
              <a:avLst/>
              <a:gdLst/>
              <a:ahLst/>
              <a:cxnLst/>
              <a:rect l="l" t="t" r="r" b="b"/>
              <a:pathLst>
                <a:path w="903" h="773" extrusionOk="0">
                  <a:moveTo>
                    <a:pt x="512" y="0"/>
                  </a:moveTo>
                  <a:cubicBezTo>
                    <a:pt x="418" y="0"/>
                    <a:pt x="322" y="35"/>
                    <a:pt x="243" y="113"/>
                  </a:cubicBezTo>
                  <a:cubicBezTo>
                    <a:pt x="1" y="356"/>
                    <a:pt x="167" y="772"/>
                    <a:pt x="514" y="772"/>
                  </a:cubicBezTo>
                  <a:cubicBezTo>
                    <a:pt x="729" y="772"/>
                    <a:pt x="895" y="599"/>
                    <a:pt x="902" y="391"/>
                  </a:cubicBezTo>
                  <a:cubicBezTo>
                    <a:pt x="902" y="156"/>
                    <a:pt x="711"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4"/>
            <p:cNvSpPr/>
            <p:nvPr/>
          </p:nvSpPr>
          <p:spPr>
            <a:xfrm>
              <a:off x="5233619" y="4337901"/>
              <a:ext cx="23724" cy="20309"/>
            </a:xfrm>
            <a:custGeom>
              <a:avLst/>
              <a:gdLst/>
              <a:ahLst/>
              <a:cxnLst/>
              <a:rect l="l" t="t" r="r" b="b"/>
              <a:pathLst>
                <a:path w="903" h="773" extrusionOk="0">
                  <a:moveTo>
                    <a:pt x="512" y="0"/>
                  </a:moveTo>
                  <a:cubicBezTo>
                    <a:pt x="418" y="0"/>
                    <a:pt x="322" y="35"/>
                    <a:pt x="244" y="113"/>
                  </a:cubicBezTo>
                  <a:cubicBezTo>
                    <a:pt x="1" y="356"/>
                    <a:pt x="174" y="772"/>
                    <a:pt x="514" y="772"/>
                  </a:cubicBezTo>
                  <a:cubicBezTo>
                    <a:pt x="729" y="772"/>
                    <a:pt x="903" y="599"/>
                    <a:pt x="903" y="391"/>
                  </a:cubicBezTo>
                  <a:cubicBezTo>
                    <a:pt x="903" y="156"/>
                    <a:pt x="711"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4"/>
            <p:cNvSpPr/>
            <p:nvPr/>
          </p:nvSpPr>
          <p:spPr>
            <a:xfrm>
              <a:off x="5193002" y="4337901"/>
              <a:ext cx="23698" cy="20309"/>
            </a:xfrm>
            <a:custGeom>
              <a:avLst/>
              <a:gdLst/>
              <a:ahLst/>
              <a:cxnLst/>
              <a:rect l="l" t="t" r="r" b="b"/>
              <a:pathLst>
                <a:path w="902" h="773" extrusionOk="0">
                  <a:moveTo>
                    <a:pt x="512" y="0"/>
                  </a:moveTo>
                  <a:cubicBezTo>
                    <a:pt x="417" y="0"/>
                    <a:pt x="321" y="35"/>
                    <a:pt x="243" y="113"/>
                  </a:cubicBezTo>
                  <a:cubicBezTo>
                    <a:pt x="0" y="356"/>
                    <a:pt x="174" y="772"/>
                    <a:pt x="520" y="772"/>
                  </a:cubicBezTo>
                  <a:cubicBezTo>
                    <a:pt x="728" y="772"/>
                    <a:pt x="902" y="599"/>
                    <a:pt x="902" y="391"/>
                  </a:cubicBezTo>
                  <a:cubicBezTo>
                    <a:pt x="902" y="156"/>
                    <a:pt x="710"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5152542" y="4337901"/>
              <a:ext cx="23724" cy="20309"/>
            </a:xfrm>
            <a:custGeom>
              <a:avLst/>
              <a:gdLst/>
              <a:ahLst/>
              <a:cxnLst/>
              <a:rect l="l" t="t" r="r" b="b"/>
              <a:pathLst>
                <a:path w="903" h="773" extrusionOk="0">
                  <a:moveTo>
                    <a:pt x="512" y="0"/>
                  </a:moveTo>
                  <a:cubicBezTo>
                    <a:pt x="417" y="0"/>
                    <a:pt x="321" y="35"/>
                    <a:pt x="243" y="113"/>
                  </a:cubicBezTo>
                  <a:cubicBezTo>
                    <a:pt x="0" y="356"/>
                    <a:pt x="174" y="772"/>
                    <a:pt x="514" y="772"/>
                  </a:cubicBezTo>
                  <a:cubicBezTo>
                    <a:pt x="729" y="772"/>
                    <a:pt x="902" y="599"/>
                    <a:pt x="902" y="391"/>
                  </a:cubicBezTo>
                  <a:cubicBezTo>
                    <a:pt x="902" y="156"/>
                    <a:pt x="711"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5446479" y="4337901"/>
              <a:ext cx="23724" cy="20309"/>
            </a:xfrm>
            <a:custGeom>
              <a:avLst/>
              <a:gdLst/>
              <a:ahLst/>
              <a:cxnLst/>
              <a:rect l="l" t="t" r="r" b="b"/>
              <a:pathLst>
                <a:path w="903" h="773" extrusionOk="0">
                  <a:moveTo>
                    <a:pt x="512" y="0"/>
                  </a:moveTo>
                  <a:cubicBezTo>
                    <a:pt x="417" y="0"/>
                    <a:pt x="321" y="35"/>
                    <a:pt x="243" y="113"/>
                  </a:cubicBezTo>
                  <a:cubicBezTo>
                    <a:pt x="0" y="356"/>
                    <a:pt x="174" y="772"/>
                    <a:pt x="521" y="772"/>
                  </a:cubicBezTo>
                  <a:cubicBezTo>
                    <a:pt x="729" y="772"/>
                    <a:pt x="902" y="599"/>
                    <a:pt x="902" y="391"/>
                  </a:cubicBezTo>
                  <a:cubicBezTo>
                    <a:pt x="902" y="156"/>
                    <a:pt x="711" y="0"/>
                    <a:pt x="5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5467261" y="4183944"/>
              <a:ext cx="118279" cy="76400"/>
            </a:xfrm>
            <a:custGeom>
              <a:avLst/>
              <a:gdLst/>
              <a:ahLst/>
              <a:cxnLst/>
              <a:rect l="l" t="t" r="r" b="b"/>
              <a:pathLst>
                <a:path w="4502" h="2908" extrusionOk="0">
                  <a:moveTo>
                    <a:pt x="583" y="0"/>
                  </a:moveTo>
                  <a:cubicBezTo>
                    <a:pt x="390" y="0"/>
                    <a:pt x="194" y="30"/>
                    <a:pt x="0" y="91"/>
                  </a:cubicBezTo>
                  <a:cubicBezTo>
                    <a:pt x="624" y="286"/>
                    <a:pt x="1103" y="792"/>
                    <a:pt x="1269" y="1430"/>
                  </a:cubicBezTo>
                  <a:cubicBezTo>
                    <a:pt x="1440" y="1372"/>
                    <a:pt x="1611" y="1344"/>
                    <a:pt x="1779" y="1344"/>
                  </a:cubicBezTo>
                  <a:cubicBezTo>
                    <a:pt x="2607" y="1344"/>
                    <a:pt x="3338" y="2013"/>
                    <a:pt x="3343" y="2908"/>
                  </a:cubicBezTo>
                  <a:lnTo>
                    <a:pt x="4502" y="2908"/>
                  </a:lnTo>
                  <a:cubicBezTo>
                    <a:pt x="4502" y="2019"/>
                    <a:pt x="3772" y="1351"/>
                    <a:pt x="2944" y="1351"/>
                  </a:cubicBezTo>
                  <a:cubicBezTo>
                    <a:pt x="2777" y="1351"/>
                    <a:pt x="2605" y="1379"/>
                    <a:pt x="2435" y="1437"/>
                  </a:cubicBezTo>
                  <a:cubicBezTo>
                    <a:pt x="2209" y="567"/>
                    <a:pt x="1430"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5212680" y="4348148"/>
              <a:ext cx="206265" cy="161129"/>
            </a:xfrm>
            <a:custGeom>
              <a:avLst/>
              <a:gdLst/>
              <a:ahLst/>
              <a:cxnLst/>
              <a:rect l="l" t="t" r="r" b="b"/>
              <a:pathLst>
                <a:path w="7851" h="6133" extrusionOk="0">
                  <a:moveTo>
                    <a:pt x="7701" y="0"/>
                  </a:moveTo>
                  <a:cubicBezTo>
                    <a:pt x="7698" y="0"/>
                    <a:pt x="7695" y="1"/>
                    <a:pt x="7692" y="1"/>
                  </a:cubicBezTo>
                  <a:lnTo>
                    <a:pt x="6541" y="1"/>
                  </a:lnTo>
                  <a:cubicBezTo>
                    <a:pt x="6645" y="1"/>
                    <a:pt x="6694" y="126"/>
                    <a:pt x="6617" y="195"/>
                  </a:cubicBezTo>
                  <a:lnTo>
                    <a:pt x="1013" y="5501"/>
                  </a:lnTo>
                  <a:cubicBezTo>
                    <a:pt x="729" y="5772"/>
                    <a:pt x="382" y="5966"/>
                    <a:pt x="0" y="6063"/>
                  </a:cubicBezTo>
                  <a:cubicBezTo>
                    <a:pt x="35" y="6112"/>
                    <a:pt x="90" y="6132"/>
                    <a:pt x="153" y="6132"/>
                  </a:cubicBezTo>
                  <a:lnTo>
                    <a:pt x="583" y="6132"/>
                  </a:lnTo>
                  <a:cubicBezTo>
                    <a:pt x="1172" y="6132"/>
                    <a:pt x="1741" y="5910"/>
                    <a:pt x="2178" y="5501"/>
                  </a:cubicBezTo>
                  <a:lnTo>
                    <a:pt x="7776" y="202"/>
                  </a:lnTo>
                  <a:cubicBezTo>
                    <a:pt x="7850" y="128"/>
                    <a:pt x="7806" y="0"/>
                    <a:pt x="7701" y="0"/>
                  </a:cubicBezTo>
                  <a:close/>
                </a:path>
              </a:pathLst>
            </a:custGeom>
            <a:solidFill>
              <a:srgbClr val="E2A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5479819" y="4315176"/>
              <a:ext cx="27376" cy="6410"/>
            </a:xfrm>
            <a:custGeom>
              <a:avLst/>
              <a:gdLst/>
              <a:ahLst/>
              <a:cxnLst/>
              <a:rect l="l" t="t" r="r" b="b"/>
              <a:pathLst>
                <a:path w="1042" h="244" extrusionOk="0">
                  <a:moveTo>
                    <a:pt x="1" y="0"/>
                  </a:moveTo>
                  <a:cubicBezTo>
                    <a:pt x="361" y="0"/>
                    <a:pt x="715" y="84"/>
                    <a:pt x="1041" y="243"/>
                  </a:cubicBezTo>
                  <a:lnTo>
                    <a:pt x="1041" y="0"/>
                  </a:lnTo>
                  <a:close/>
                </a:path>
              </a:pathLst>
            </a:custGeom>
            <a:solidFill>
              <a:srgbClr val="E2A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4"/>
            <p:cNvSpPr/>
            <p:nvPr/>
          </p:nvSpPr>
          <p:spPr>
            <a:xfrm>
              <a:off x="5540508" y="4350696"/>
              <a:ext cx="47947" cy="30476"/>
            </a:xfrm>
            <a:custGeom>
              <a:avLst/>
              <a:gdLst/>
              <a:ahLst/>
              <a:cxnLst/>
              <a:rect l="l" t="t" r="r" b="b"/>
              <a:pathLst>
                <a:path w="1825" h="1160" extrusionOk="0">
                  <a:moveTo>
                    <a:pt x="0" y="1"/>
                  </a:moveTo>
                  <a:lnTo>
                    <a:pt x="451" y="452"/>
                  </a:lnTo>
                  <a:cubicBezTo>
                    <a:pt x="590" y="590"/>
                    <a:pt x="666" y="792"/>
                    <a:pt x="666" y="993"/>
                  </a:cubicBezTo>
                  <a:lnTo>
                    <a:pt x="666" y="1000"/>
                  </a:lnTo>
                  <a:cubicBezTo>
                    <a:pt x="666" y="1090"/>
                    <a:pt x="597" y="1159"/>
                    <a:pt x="514" y="1159"/>
                  </a:cubicBezTo>
                  <a:lnTo>
                    <a:pt x="1665" y="1159"/>
                  </a:lnTo>
                  <a:cubicBezTo>
                    <a:pt x="1755" y="1159"/>
                    <a:pt x="1825" y="1090"/>
                    <a:pt x="1825" y="1000"/>
                  </a:cubicBezTo>
                  <a:lnTo>
                    <a:pt x="1825" y="993"/>
                  </a:lnTo>
                  <a:cubicBezTo>
                    <a:pt x="1825" y="792"/>
                    <a:pt x="1748" y="597"/>
                    <a:pt x="1610" y="452"/>
                  </a:cubicBezTo>
                  <a:lnTo>
                    <a:pt x="1159" y="1"/>
                  </a:lnTo>
                  <a:close/>
                </a:path>
              </a:pathLst>
            </a:custGeom>
            <a:solidFill>
              <a:srgbClr val="E2A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4"/>
            <p:cNvSpPr/>
            <p:nvPr/>
          </p:nvSpPr>
          <p:spPr>
            <a:xfrm>
              <a:off x="5507352" y="4315176"/>
              <a:ext cx="63606" cy="35547"/>
            </a:xfrm>
            <a:custGeom>
              <a:avLst/>
              <a:gdLst/>
              <a:ahLst/>
              <a:cxnLst/>
              <a:rect l="l" t="t" r="r" b="b"/>
              <a:pathLst>
                <a:path w="2421" h="1353" extrusionOk="0">
                  <a:moveTo>
                    <a:pt x="0" y="0"/>
                  </a:moveTo>
                  <a:lnTo>
                    <a:pt x="0" y="770"/>
                  </a:lnTo>
                  <a:cubicBezTo>
                    <a:pt x="0" y="1089"/>
                    <a:pt x="257" y="1353"/>
                    <a:pt x="576" y="1353"/>
                  </a:cubicBezTo>
                  <a:lnTo>
                    <a:pt x="2421" y="1353"/>
                  </a:lnTo>
                  <a:lnTo>
                    <a:pt x="1748" y="680"/>
                  </a:lnTo>
                  <a:cubicBezTo>
                    <a:pt x="1318" y="243"/>
                    <a:pt x="728"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4"/>
            <p:cNvSpPr/>
            <p:nvPr/>
          </p:nvSpPr>
          <p:spPr>
            <a:xfrm>
              <a:off x="5507352" y="4315176"/>
              <a:ext cx="63606" cy="35547"/>
            </a:xfrm>
            <a:custGeom>
              <a:avLst/>
              <a:gdLst/>
              <a:ahLst/>
              <a:cxnLst/>
              <a:rect l="l" t="t" r="r" b="b"/>
              <a:pathLst>
                <a:path w="2421" h="1353" extrusionOk="0">
                  <a:moveTo>
                    <a:pt x="0" y="0"/>
                  </a:moveTo>
                  <a:lnTo>
                    <a:pt x="0" y="243"/>
                  </a:lnTo>
                  <a:cubicBezTo>
                    <a:pt x="215" y="354"/>
                    <a:pt x="416" y="500"/>
                    <a:pt x="597" y="680"/>
                  </a:cubicBezTo>
                  <a:lnTo>
                    <a:pt x="1262" y="1353"/>
                  </a:lnTo>
                  <a:lnTo>
                    <a:pt x="2421" y="1353"/>
                  </a:lnTo>
                  <a:lnTo>
                    <a:pt x="1755" y="673"/>
                  </a:lnTo>
                  <a:cubicBezTo>
                    <a:pt x="1318" y="243"/>
                    <a:pt x="728" y="0"/>
                    <a:pt x="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54"/>
          <p:cNvSpPr txBox="1"/>
          <p:nvPr/>
        </p:nvSpPr>
        <p:spPr>
          <a:xfrm>
            <a:off x="5362246" y="4232145"/>
            <a:ext cx="1984200" cy="2571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1800" b="1">
                <a:solidFill>
                  <a:schemeClr val="accent4"/>
                </a:solidFill>
                <a:latin typeface="Varela Round"/>
                <a:ea typeface="Varela Round"/>
                <a:cs typeface="Varela Round"/>
                <a:sym typeface="Varela Round"/>
              </a:rPr>
              <a:t>Interests</a:t>
            </a:r>
            <a:endParaRPr sz="1800" b="1">
              <a:solidFill>
                <a:schemeClr val="accent4"/>
              </a:solidFill>
              <a:latin typeface="Varela Round"/>
              <a:ea typeface="Varela Round"/>
              <a:cs typeface="Varela Round"/>
              <a:sym typeface="Varela Round"/>
            </a:endParaRPr>
          </a:p>
        </p:txBody>
      </p:sp>
      <p:cxnSp>
        <p:nvCxnSpPr>
          <p:cNvPr id="832" name="Google Shape;832;p54"/>
          <p:cNvCxnSpPr/>
          <p:nvPr/>
        </p:nvCxnSpPr>
        <p:spPr>
          <a:xfrm>
            <a:off x="5451796" y="4208928"/>
            <a:ext cx="1805100" cy="0"/>
          </a:xfrm>
          <a:prstGeom prst="straightConnector1">
            <a:avLst/>
          </a:prstGeom>
          <a:noFill/>
          <a:ln w="19050" cap="flat" cmpd="sng">
            <a:solidFill>
              <a:schemeClr val="accent4"/>
            </a:solidFill>
            <a:prstDash val="solid"/>
            <a:round/>
            <a:headEnd type="none" w="med" len="med"/>
            <a:tailEnd type="none" w="med" len="med"/>
          </a:ln>
        </p:spPr>
      </p:cxnSp>
      <p:grpSp>
        <p:nvGrpSpPr>
          <p:cNvPr id="833" name="Google Shape;833;p54"/>
          <p:cNvGrpSpPr/>
          <p:nvPr/>
        </p:nvGrpSpPr>
        <p:grpSpPr>
          <a:xfrm>
            <a:off x="6968749" y="1674681"/>
            <a:ext cx="275057" cy="339271"/>
            <a:chOff x="3330525" y="4399275"/>
            <a:chExt cx="390650" cy="481850"/>
          </a:xfrm>
        </p:grpSpPr>
        <p:sp>
          <p:nvSpPr>
            <p:cNvPr id="834" name="Google Shape;834;p5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5" name="Google Shape;835;p5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6" name="Google Shape;836;p5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7" name="Google Shape;837;p5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8" name="Google Shape;838;p5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9" name="Google Shape;839;p5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0" name="Google Shape;840;p5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1" name="Google Shape;841;p54"/>
          <p:cNvGrpSpPr/>
          <p:nvPr/>
        </p:nvGrpSpPr>
        <p:grpSpPr>
          <a:xfrm>
            <a:off x="5912845" y="1674027"/>
            <a:ext cx="253265" cy="339253"/>
            <a:chOff x="3938800" y="4399275"/>
            <a:chExt cx="359700" cy="481825"/>
          </a:xfrm>
        </p:grpSpPr>
        <p:sp>
          <p:nvSpPr>
            <p:cNvPr id="842" name="Google Shape;842;p5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3" name="Google Shape;843;p5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4" name="Google Shape;844;p5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5" name="Google Shape;845;p5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5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55"/>
          <p:cNvSpPr/>
          <p:nvPr/>
        </p:nvSpPr>
        <p:spPr>
          <a:xfrm>
            <a:off x="4638675" y="1400175"/>
            <a:ext cx="3129000" cy="1419300"/>
          </a:xfrm>
          <a:prstGeom prst="roundRect">
            <a:avLst>
              <a:gd name="adj" fmla="val 10066"/>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5"/>
          <p:cNvSpPr/>
          <p:nvPr/>
        </p:nvSpPr>
        <p:spPr>
          <a:xfrm>
            <a:off x="4629150" y="3000375"/>
            <a:ext cx="3129000" cy="1419300"/>
          </a:xfrm>
          <a:prstGeom prst="roundRect">
            <a:avLst>
              <a:gd name="adj" fmla="val 10066"/>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5"/>
          <p:cNvSpPr/>
          <p:nvPr/>
        </p:nvSpPr>
        <p:spPr>
          <a:xfrm>
            <a:off x="1352550" y="3000375"/>
            <a:ext cx="3129000" cy="1419300"/>
          </a:xfrm>
          <a:prstGeom prst="roundRect">
            <a:avLst>
              <a:gd name="adj" fmla="val 10066"/>
            </a:avLst>
          </a:prstGeom>
          <a:gradFill>
            <a:gsLst>
              <a:gs pos="0">
                <a:srgbClr val="4846BB">
                  <a:alpha val="83921"/>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5"/>
          <p:cNvSpPr/>
          <p:nvPr/>
        </p:nvSpPr>
        <p:spPr>
          <a:xfrm>
            <a:off x="1352550" y="1400175"/>
            <a:ext cx="3129000" cy="1419300"/>
          </a:xfrm>
          <a:prstGeom prst="roundRect">
            <a:avLst>
              <a:gd name="adj" fmla="val 10066"/>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5"/>
          <p:cNvSpPr txBox="1">
            <a:spLocks noGrp="1"/>
          </p:cNvSpPr>
          <p:nvPr>
            <p:ph type="subTitle" idx="1"/>
          </p:nvPr>
        </p:nvSpPr>
        <p:spPr>
          <a:xfrm>
            <a:off x="2581825" y="1904594"/>
            <a:ext cx="1740300" cy="7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856" name="Google Shape;856;p55"/>
          <p:cNvSpPr txBox="1">
            <a:spLocks noGrp="1"/>
          </p:cNvSpPr>
          <p:nvPr>
            <p:ph type="subTitle" idx="2"/>
          </p:nvPr>
        </p:nvSpPr>
        <p:spPr>
          <a:xfrm>
            <a:off x="5834938" y="1904594"/>
            <a:ext cx="1740300" cy="7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it is hot</a:t>
            </a:r>
            <a:endParaRPr/>
          </a:p>
        </p:txBody>
      </p:sp>
      <p:sp>
        <p:nvSpPr>
          <p:cNvPr id="857" name="Google Shape;857;p55"/>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COMPETITORS</a:t>
            </a:r>
            <a:endParaRPr/>
          </a:p>
        </p:txBody>
      </p:sp>
      <p:sp>
        <p:nvSpPr>
          <p:cNvPr id="858" name="Google Shape;858;p55"/>
          <p:cNvSpPr txBox="1">
            <a:spLocks noGrp="1"/>
          </p:cNvSpPr>
          <p:nvPr>
            <p:ph type="title" idx="3"/>
          </p:nvPr>
        </p:nvSpPr>
        <p:spPr>
          <a:xfrm>
            <a:off x="2581825" y="1382575"/>
            <a:ext cx="1740300" cy="58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859" name="Google Shape;859;p55"/>
          <p:cNvSpPr txBox="1">
            <a:spLocks noGrp="1"/>
          </p:cNvSpPr>
          <p:nvPr>
            <p:ph type="title" idx="4"/>
          </p:nvPr>
        </p:nvSpPr>
        <p:spPr>
          <a:xfrm>
            <a:off x="5834938" y="1382575"/>
            <a:ext cx="1740300" cy="58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860" name="Google Shape;860;p55"/>
          <p:cNvSpPr txBox="1">
            <a:spLocks noGrp="1"/>
          </p:cNvSpPr>
          <p:nvPr>
            <p:ph type="subTitle" idx="5"/>
          </p:nvPr>
        </p:nvSpPr>
        <p:spPr>
          <a:xfrm>
            <a:off x="2572300" y="3504794"/>
            <a:ext cx="1740300" cy="7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861" name="Google Shape;861;p55"/>
          <p:cNvSpPr txBox="1">
            <a:spLocks noGrp="1"/>
          </p:cNvSpPr>
          <p:nvPr>
            <p:ph type="subTitle" idx="6"/>
          </p:nvPr>
        </p:nvSpPr>
        <p:spPr>
          <a:xfrm>
            <a:off x="5834938" y="3504794"/>
            <a:ext cx="1740300" cy="78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Saturn is composed of hydrogen and helium</a:t>
            </a:r>
            <a:endParaRPr sz="1600"/>
          </a:p>
        </p:txBody>
      </p:sp>
      <p:sp>
        <p:nvSpPr>
          <p:cNvPr id="862" name="Google Shape;862;p55"/>
          <p:cNvSpPr txBox="1">
            <a:spLocks noGrp="1"/>
          </p:cNvSpPr>
          <p:nvPr>
            <p:ph type="title" idx="7"/>
          </p:nvPr>
        </p:nvSpPr>
        <p:spPr>
          <a:xfrm>
            <a:off x="2572300" y="2982775"/>
            <a:ext cx="1740300" cy="58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863" name="Google Shape;863;p55"/>
          <p:cNvSpPr txBox="1">
            <a:spLocks noGrp="1"/>
          </p:cNvSpPr>
          <p:nvPr>
            <p:ph type="title" idx="8"/>
          </p:nvPr>
        </p:nvSpPr>
        <p:spPr>
          <a:xfrm>
            <a:off x="5834938" y="2982775"/>
            <a:ext cx="1740300" cy="58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864" name="Google Shape;864;p55"/>
          <p:cNvGrpSpPr/>
          <p:nvPr/>
        </p:nvGrpSpPr>
        <p:grpSpPr>
          <a:xfrm>
            <a:off x="1578288" y="1638475"/>
            <a:ext cx="649725" cy="512575"/>
            <a:chOff x="1568763" y="1743250"/>
            <a:chExt cx="649725" cy="512575"/>
          </a:xfrm>
        </p:grpSpPr>
        <p:sp>
          <p:nvSpPr>
            <p:cNvPr id="865" name="Google Shape;865;p55"/>
            <p:cNvSpPr/>
            <p:nvPr/>
          </p:nvSpPr>
          <p:spPr>
            <a:xfrm>
              <a:off x="2161263" y="1831025"/>
              <a:ext cx="57225" cy="53100"/>
            </a:xfrm>
            <a:custGeom>
              <a:avLst/>
              <a:gdLst/>
              <a:ahLst/>
              <a:cxnLst/>
              <a:rect l="l" t="t" r="r" b="b"/>
              <a:pathLst>
                <a:path w="2289" h="2124" extrusionOk="0">
                  <a:moveTo>
                    <a:pt x="1145" y="0"/>
                  </a:moveTo>
                  <a:cubicBezTo>
                    <a:pt x="1113" y="0"/>
                    <a:pt x="1082" y="47"/>
                    <a:pt x="1051" y="141"/>
                  </a:cubicBezTo>
                  <a:lnTo>
                    <a:pt x="925" y="408"/>
                  </a:lnTo>
                  <a:cubicBezTo>
                    <a:pt x="784" y="533"/>
                    <a:pt x="659" y="658"/>
                    <a:pt x="455" y="658"/>
                  </a:cubicBezTo>
                  <a:lnTo>
                    <a:pt x="204" y="737"/>
                  </a:lnTo>
                  <a:cubicBezTo>
                    <a:pt x="63" y="737"/>
                    <a:pt x="0" y="862"/>
                    <a:pt x="141" y="925"/>
                  </a:cubicBezTo>
                  <a:lnTo>
                    <a:pt x="330" y="1191"/>
                  </a:lnTo>
                  <a:cubicBezTo>
                    <a:pt x="455" y="1254"/>
                    <a:pt x="533" y="1442"/>
                    <a:pt x="455" y="1646"/>
                  </a:cubicBezTo>
                  <a:lnTo>
                    <a:pt x="455" y="1912"/>
                  </a:lnTo>
                  <a:cubicBezTo>
                    <a:pt x="408" y="2053"/>
                    <a:pt x="476" y="2124"/>
                    <a:pt x="565" y="2124"/>
                  </a:cubicBezTo>
                  <a:cubicBezTo>
                    <a:pt x="595" y="2124"/>
                    <a:pt x="627" y="2116"/>
                    <a:pt x="659" y="2100"/>
                  </a:cubicBezTo>
                  <a:lnTo>
                    <a:pt x="925" y="1912"/>
                  </a:lnTo>
                  <a:cubicBezTo>
                    <a:pt x="988" y="1873"/>
                    <a:pt x="1066" y="1854"/>
                    <a:pt x="1147" y="1854"/>
                  </a:cubicBezTo>
                  <a:cubicBezTo>
                    <a:pt x="1227" y="1854"/>
                    <a:pt x="1309" y="1873"/>
                    <a:pt x="1380" y="1912"/>
                  </a:cubicBezTo>
                  <a:lnTo>
                    <a:pt x="1631" y="2100"/>
                  </a:lnTo>
                  <a:cubicBezTo>
                    <a:pt x="1666" y="2116"/>
                    <a:pt x="1700" y="2124"/>
                    <a:pt x="1731" y="2124"/>
                  </a:cubicBezTo>
                  <a:cubicBezTo>
                    <a:pt x="1823" y="2124"/>
                    <a:pt x="1881" y="2053"/>
                    <a:pt x="1834" y="1912"/>
                  </a:cubicBezTo>
                  <a:lnTo>
                    <a:pt x="1834" y="1646"/>
                  </a:lnTo>
                  <a:cubicBezTo>
                    <a:pt x="1772" y="1442"/>
                    <a:pt x="1834" y="1254"/>
                    <a:pt x="1960" y="1191"/>
                  </a:cubicBezTo>
                  <a:lnTo>
                    <a:pt x="2163" y="925"/>
                  </a:lnTo>
                  <a:cubicBezTo>
                    <a:pt x="2289" y="862"/>
                    <a:pt x="2226" y="737"/>
                    <a:pt x="2101" y="737"/>
                  </a:cubicBezTo>
                  <a:lnTo>
                    <a:pt x="1772" y="658"/>
                  </a:lnTo>
                  <a:cubicBezTo>
                    <a:pt x="1631" y="658"/>
                    <a:pt x="1442" y="533"/>
                    <a:pt x="1380" y="408"/>
                  </a:cubicBezTo>
                  <a:lnTo>
                    <a:pt x="1239" y="141"/>
                  </a:lnTo>
                  <a:cubicBezTo>
                    <a:pt x="1207" y="47"/>
                    <a:pt x="1176" y="0"/>
                    <a:pt x="1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p:nvPr/>
          </p:nvSpPr>
          <p:spPr>
            <a:xfrm>
              <a:off x="1973563" y="1743250"/>
              <a:ext cx="223775" cy="241400"/>
            </a:xfrm>
            <a:custGeom>
              <a:avLst/>
              <a:gdLst/>
              <a:ahLst/>
              <a:cxnLst/>
              <a:rect l="l" t="t" r="r" b="b"/>
              <a:pathLst>
                <a:path w="8951" h="9656" extrusionOk="0">
                  <a:moveTo>
                    <a:pt x="4374" y="0"/>
                  </a:moveTo>
                  <a:cubicBezTo>
                    <a:pt x="3464" y="0"/>
                    <a:pt x="2618" y="188"/>
                    <a:pt x="1834" y="643"/>
                  </a:cubicBezTo>
                  <a:cubicBezTo>
                    <a:pt x="1051" y="1113"/>
                    <a:pt x="455" y="1693"/>
                    <a:pt x="0" y="2414"/>
                  </a:cubicBezTo>
                  <a:cubicBezTo>
                    <a:pt x="1960" y="3715"/>
                    <a:pt x="3339" y="5878"/>
                    <a:pt x="3464" y="8354"/>
                  </a:cubicBezTo>
                  <a:cubicBezTo>
                    <a:pt x="4703" y="8480"/>
                    <a:pt x="5816" y="8950"/>
                    <a:pt x="6787" y="9655"/>
                  </a:cubicBezTo>
                  <a:cubicBezTo>
                    <a:pt x="6866" y="9655"/>
                    <a:pt x="6928" y="9593"/>
                    <a:pt x="6991" y="9593"/>
                  </a:cubicBezTo>
                  <a:cubicBezTo>
                    <a:pt x="7775" y="9138"/>
                    <a:pt x="8433" y="8480"/>
                    <a:pt x="8825" y="7696"/>
                  </a:cubicBezTo>
                  <a:cubicBezTo>
                    <a:pt x="8950" y="7508"/>
                    <a:pt x="8950" y="7304"/>
                    <a:pt x="8825" y="7179"/>
                  </a:cubicBezTo>
                  <a:cubicBezTo>
                    <a:pt x="8747" y="6991"/>
                    <a:pt x="8559" y="6912"/>
                    <a:pt x="8433" y="6912"/>
                  </a:cubicBezTo>
                  <a:cubicBezTo>
                    <a:pt x="6928" y="6912"/>
                    <a:pt x="5549" y="6129"/>
                    <a:pt x="4828" y="4890"/>
                  </a:cubicBezTo>
                  <a:cubicBezTo>
                    <a:pt x="4123" y="3589"/>
                    <a:pt x="4123" y="2022"/>
                    <a:pt x="4828" y="784"/>
                  </a:cubicBezTo>
                  <a:cubicBezTo>
                    <a:pt x="4969" y="580"/>
                    <a:pt x="4906" y="392"/>
                    <a:pt x="4828" y="251"/>
                  </a:cubicBezTo>
                  <a:cubicBezTo>
                    <a:pt x="4765" y="63"/>
                    <a:pt x="4577" y="0"/>
                    <a:pt x="4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5"/>
            <p:cNvSpPr/>
            <p:nvPr/>
          </p:nvSpPr>
          <p:spPr>
            <a:xfrm>
              <a:off x="1568763" y="1806725"/>
              <a:ext cx="607400" cy="449100"/>
            </a:xfrm>
            <a:custGeom>
              <a:avLst/>
              <a:gdLst/>
              <a:ahLst/>
              <a:cxnLst/>
              <a:rect l="l" t="t" r="r" b="b"/>
              <a:pathLst>
                <a:path w="24296" h="17964" extrusionOk="0">
                  <a:moveTo>
                    <a:pt x="11945" y="0"/>
                  </a:moveTo>
                  <a:cubicBezTo>
                    <a:pt x="8559" y="0"/>
                    <a:pt x="5816" y="2681"/>
                    <a:pt x="5675" y="6019"/>
                  </a:cubicBezTo>
                  <a:cubicBezTo>
                    <a:pt x="2477" y="6207"/>
                    <a:pt x="1" y="8825"/>
                    <a:pt x="1" y="12022"/>
                  </a:cubicBezTo>
                  <a:cubicBezTo>
                    <a:pt x="1" y="15283"/>
                    <a:pt x="2681" y="17963"/>
                    <a:pt x="5941" y="17963"/>
                  </a:cubicBezTo>
                  <a:lnTo>
                    <a:pt x="18935" y="17963"/>
                  </a:lnTo>
                  <a:cubicBezTo>
                    <a:pt x="21882" y="17963"/>
                    <a:pt x="24296" y="15549"/>
                    <a:pt x="24296" y="12602"/>
                  </a:cubicBezTo>
                  <a:cubicBezTo>
                    <a:pt x="24296" y="9609"/>
                    <a:pt x="21882" y="7257"/>
                    <a:pt x="18935" y="7257"/>
                  </a:cubicBezTo>
                  <a:cubicBezTo>
                    <a:pt x="18669" y="7257"/>
                    <a:pt x="18418" y="7257"/>
                    <a:pt x="18152" y="7320"/>
                  </a:cubicBezTo>
                  <a:cubicBezTo>
                    <a:pt x="18214" y="6991"/>
                    <a:pt x="18214" y="6662"/>
                    <a:pt x="18214" y="6270"/>
                  </a:cubicBezTo>
                  <a:cubicBezTo>
                    <a:pt x="18214" y="2806"/>
                    <a:pt x="15409" y="0"/>
                    <a:pt x="11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55"/>
          <p:cNvGrpSpPr/>
          <p:nvPr/>
        </p:nvGrpSpPr>
        <p:grpSpPr>
          <a:xfrm>
            <a:off x="1583156" y="3255763"/>
            <a:ext cx="635225" cy="654800"/>
            <a:chOff x="1266800" y="3165275"/>
            <a:chExt cx="635225" cy="654800"/>
          </a:xfrm>
        </p:grpSpPr>
        <p:sp>
          <p:nvSpPr>
            <p:cNvPr id="869" name="Google Shape;869;p55"/>
            <p:cNvSpPr/>
            <p:nvPr/>
          </p:nvSpPr>
          <p:spPr>
            <a:xfrm>
              <a:off x="1846350" y="3251075"/>
              <a:ext cx="55675" cy="50425"/>
            </a:xfrm>
            <a:custGeom>
              <a:avLst/>
              <a:gdLst/>
              <a:ahLst/>
              <a:cxnLst/>
              <a:rect l="l" t="t" r="r" b="b"/>
              <a:pathLst>
                <a:path w="2227" h="2017" extrusionOk="0">
                  <a:moveTo>
                    <a:pt x="1114" y="1"/>
                  </a:moveTo>
                  <a:cubicBezTo>
                    <a:pt x="1067" y="1"/>
                    <a:pt x="1020" y="32"/>
                    <a:pt x="988" y="95"/>
                  </a:cubicBezTo>
                  <a:lnTo>
                    <a:pt x="847" y="361"/>
                  </a:lnTo>
                  <a:cubicBezTo>
                    <a:pt x="784" y="487"/>
                    <a:pt x="659" y="628"/>
                    <a:pt x="455" y="628"/>
                  </a:cubicBezTo>
                  <a:lnTo>
                    <a:pt x="205" y="690"/>
                  </a:lnTo>
                  <a:cubicBezTo>
                    <a:pt x="63" y="690"/>
                    <a:pt x="1" y="816"/>
                    <a:pt x="142" y="941"/>
                  </a:cubicBezTo>
                  <a:lnTo>
                    <a:pt x="330" y="1145"/>
                  </a:lnTo>
                  <a:cubicBezTo>
                    <a:pt x="455" y="1208"/>
                    <a:pt x="534" y="1411"/>
                    <a:pt x="455" y="1600"/>
                  </a:cubicBezTo>
                  <a:lnTo>
                    <a:pt x="393" y="1866"/>
                  </a:lnTo>
                  <a:cubicBezTo>
                    <a:pt x="393" y="1958"/>
                    <a:pt x="426" y="2016"/>
                    <a:pt x="500" y="2016"/>
                  </a:cubicBezTo>
                  <a:cubicBezTo>
                    <a:pt x="526" y="2016"/>
                    <a:pt x="559" y="2008"/>
                    <a:pt x="596" y="1991"/>
                  </a:cubicBezTo>
                  <a:lnTo>
                    <a:pt x="847" y="1866"/>
                  </a:lnTo>
                  <a:cubicBezTo>
                    <a:pt x="918" y="1835"/>
                    <a:pt x="1016" y="1819"/>
                    <a:pt x="1114" y="1819"/>
                  </a:cubicBezTo>
                  <a:cubicBezTo>
                    <a:pt x="1212" y="1819"/>
                    <a:pt x="1310" y="1835"/>
                    <a:pt x="1380" y="1866"/>
                  </a:cubicBezTo>
                  <a:lnTo>
                    <a:pt x="1631" y="1991"/>
                  </a:lnTo>
                  <a:cubicBezTo>
                    <a:pt x="1669" y="2008"/>
                    <a:pt x="1701" y="2016"/>
                    <a:pt x="1728" y="2016"/>
                  </a:cubicBezTo>
                  <a:cubicBezTo>
                    <a:pt x="1801" y="2016"/>
                    <a:pt x="1835" y="1958"/>
                    <a:pt x="1835" y="1866"/>
                  </a:cubicBezTo>
                  <a:lnTo>
                    <a:pt x="1772" y="1600"/>
                  </a:lnTo>
                  <a:cubicBezTo>
                    <a:pt x="1772" y="1411"/>
                    <a:pt x="1835" y="1208"/>
                    <a:pt x="1897" y="1145"/>
                  </a:cubicBezTo>
                  <a:lnTo>
                    <a:pt x="2164" y="941"/>
                  </a:lnTo>
                  <a:cubicBezTo>
                    <a:pt x="2226" y="816"/>
                    <a:pt x="2226" y="690"/>
                    <a:pt x="2023" y="690"/>
                  </a:cubicBezTo>
                  <a:lnTo>
                    <a:pt x="1772" y="628"/>
                  </a:lnTo>
                  <a:cubicBezTo>
                    <a:pt x="1631" y="628"/>
                    <a:pt x="1443" y="487"/>
                    <a:pt x="1380" y="361"/>
                  </a:cubicBezTo>
                  <a:lnTo>
                    <a:pt x="1239" y="95"/>
                  </a:lnTo>
                  <a:cubicBezTo>
                    <a:pt x="1208" y="32"/>
                    <a:pt x="1161" y="1"/>
                    <a:pt x="11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p:nvPr/>
          </p:nvSpPr>
          <p:spPr>
            <a:xfrm>
              <a:off x="1663750" y="3165275"/>
              <a:ext cx="217125" cy="235125"/>
            </a:xfrm>
            <a:custGeom>
              <a:avLst/>
              <a:gdLst/>
              <a:ahLst/>
              <a:cxnLst/>
              <a:rect l="l" t="t" r="r" b="b"/>
              <a:pathLst>
                <a:path w="8685" h="9405" extrusionOk="0">
                  <a:moveTo>
                    <a:pt x="4233" y="0"/>
                  </a:moveTo>
                  <a:cubicBezTo>
                    <a:pt x="3386" y="0"/>
                    <a:pt x="2540" y="204"/>
                    <a:pt x="1756" y="658"/>
                  </a:cubicBezTo>
                  <a:cubicBezTo>
                    <a:pt x="1035" y="1050"/>
                    <a:pt x="455" y="1630"/>
                    <a:pt x="1" y="2351"/>
                  </a:cubicBezTo>
                  <a:cubicBezTo>
                    <a:pt x="1881" y="3590"/>
                    <a:pt x="3198" y="5753"/>
                    <a:pt x="3386" y="8166"/>
                  </a:cubicBezTo>
                  <a:cubicBezTo>
                    <a:pt x="4562" y="8292"/>
                    <a:pt x="5675" y="8762"/>
                    <a:pt x="6584" y="9405"/>
                  </a:cubicBezTo>
                  <a:cubicBezTo>
                    <a:pt x="6662" y="9405"/>
                    <a:pt x="6725" y="9405"/>
                    <a:pt x="6787" y="9342"/>
                  </a:cubicBezTo>
                  <a:cubicBezTo>
                    <a:pt x="7571" y="8887"/>
                    <a:pt x="8151" y="8292"/>
                    <a:pt x="8621" y="7508"/>
                  </a:cubicBezTo>
                  <a:cubicBezTo>
                    <a:pt x="8684" y="7320"/>
                    <a:pt x="8684" y="7195"/>
                    <a:pt x="8621" y="6991"/>
                  </a:cubicBezTo>
                  <a:cubicBezTo>
                    <a:pt x="8543" y="6865"/>
                    <a:pt x="8355" y="6724"/>
                    <a:pt x="8151" y="6724"/>
                  </a:cubicBezTo>
                  <a:cubicBezTo>
                    <a:pt x="6725" y="6724"/>
                    <a:pt x="5408" y="5941"/>
                    <a:pt x="4703" y="4765"/>
                  </a:cubicBezTo>
                  <a:cubicBezTo>
                    <a:pt x="3982" y="3527"/>
                    <a:pt x="3982" y="1959"/>
                    <a:pt x="4703" y="721"/>
                  </a:cubicBezTo>
                  <a:cubicBezTo>
                    <a:pt x="4765" y="596"/>
                    <a:pt x="4765" y="392"/>
                    <a:pt x="4703" y="204"/>
                  </a:cubicBezTo>
                  <a:cubicBezTo>
                    <a:pt x="4624" y="63"/>
                    <a:pt x="4436" y="0"/>
                    <a:pt x="4233"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5"/>
            <p:cNvSpPr/>
            <p:nvPr/>
          </p:nvSpPr>
          <p:spPr>
            <a:xfrm>
              <a:off x="1474100" y="3769500"/>
              <a:ext cx="52525" cy="50575"/>
            </a:xfrm>
            <a:custGeom>
              <a:avLst/>
              <a:gdLst/>
              <a:ahLst/>
              <a:cxnLst/>
              <a:rect l="l" t="t" r="r" b="b"/>
              <a:pathLst>
                <a:path w="2101" h="2023" extrusionOk="0">
                  <a:moveTo>
                    <a:pt x="721" y="1"/>
                  </a:moveTo>
                  <a:cubicBezTo>
                    <a:pt x="329" y="1"/>
                    <a:pt x="0" y="267"/>
                    <a:pt x="0" y="659"/>
                  </a:cubicBezTo>
                  <a:lnTo>
                    <a:pt x="0" y="1365"/>
                  </a:lnTo>
                  <a:cubicBezTo>
                    <a:pt x="0" y="1694"/>
                    <a:pt x="329" y="2023"/>
                    <a:pt x="721" y="2023"/>
                  </a:cubicBezTo>
                  <a:lnTo>
                    <a:pt x="1379" y="2023"/>
                  </a:lnTo>
                  <a:cubicBezTo>
                    <a:pt x="1771" y="2023"/>
                    <a:pt x="2100" y="1694"/>
                    <a:pt x="2100" y="1365"/>
                  </a:cubicBezTo>
                  <a:lnTo>
                    <a:pt x="2100" y="659"/>
                  </a:lnTo>
                  <a:cubicBezTo>
                    <a:pt x="2100" y="267"/>
                    <a:pt x="1771" y="1"/>
                    <a:pt x="1379" y="1"/>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5"/>
            <p:cNvSpPr/>
            <p:nvPr/>
          </p:nvSpPr>
          <p:spPr>
            <a:xfrm>
              <a:off x="1415300" y="3682900"/>
              <a:ext cx="67050" cy="52150"/>
            </a:xfrm>
            <a:custGeom>
              <a:avLst/>
              <a:gdLst/>
              <a:ahLst/>
              <a:cxnLst/>
              <a:rect l="l" t="t" r="r" b="b"/>
              <a:pathLst>
                <a:path w="2682" h="2086" extrusionOk="0">
                  <a:moveTo>
                    <a:pt x="659" y="1"/>
                  </a:moveTo>
                  <a:cubicBezTo>
                    <a:pt x="267" y="1"/>
                    <a:pt x="1" y="330"/>
                    <a:pt x="1" y="722"/>
                  </a:cubicBezTo>
                  <a:lnTo>
                    <a:pt x="1" y="1380"/>
                  </a:lnTo>
                  <a:cubicBezTo>
                    <a:pt x="1" y="1772"/>
                    <a:pt x="267" y="2086"/>
                    <a:pt x="659" y="2086"/>
                  </a:cubicBezTo>
                  <a:lnTo>
                    <a:pt x="2023" y="2086"/>
                  </a:lnTo>
                  <a:cubicBezTo>
                    <a:pt x="2415" y="2086"/>
                    <a:pt x="2681" y="1772"/>
                    <a:pt x="2681" y="1380"/>
                  </a:cubicBezTo>
                  <a:lnTo>
                    <a:pt x="2681" y="722"/>
                  </a:lnTo>
                  <a:cubicBezTo>
                    <a:pt x="2681" y="330"/>
                    <a:pt x="2415" y="1"/>
                    <a:pt x="2023" y="1"/>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5"/>
            <p:cNvSpPr/>
            <p:nvPr/>
          </p:nvSpPr>
          <p:spPr>
            <a:xfrm>
              <a:off x="1595175" y="3769500"/>
              <a:ext cx="68600" cy="50575"/>
            </a:xfrm>
            <a:custGeom>
              <a:avLst/>
              <a:gdLst/>
              <a:ahLst/>
              <a:cxnLst/>
              <a:rect l="l" t="t" r="r" b="b"/>
              <a:pathLst>
                <a:path w="2744" h="2023" extrusionOk="0">
                  <a:moveTo>
                    <a:pt x="643" y="1"/>
                  </a:moveTo>
                  <a:cubicBezTo>
                    <a:pt x="251" y="1"/>
                    <a:pt x="0" y="267"/>
                    <a:pt x="0" y="659"/>
                  </a:cubicBezTo>
                  <a:lnTo>
                    <a:pt x="0" y="1365"/>
                  </a:lnTo>
                  <a:cubicBezTo>
                    <a:pt x="0" y="1694"/>
                    <a:pt x="251" y="2023"/>
                    <a:pt x="643" y="2023"/>
                  </a:cubicBezTo>
                  <a:lnTo>
                    <a:pt x="2022" y="2023"/>
                  </a:lnTo>
                  <a:cubicBezTo>
                    <a:pt x="2414" y="2023"/>
                    <a:pt x="2744" y="1694"/>
                    <a:pt x="2744" y="1365"/>
                  </a:cubicBezTo>
                  <a:lnTo>
                    <a:pt x="2744" y="659"/>
                  </a:lnTo>
                  <a:cubicBezTo>
                    <a:pt x="2744" y="267"/>
                    <a:pt x="2414" y="1"/>
                    <a:pt x="2022" y="1"/>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5"/>
            <p:cNvSpPr/>
            <p:nvPr/>
          </p:nvSpPr>
          <p:spPr>
            <a:xfrm>
              <a:off x="1534425" y="3682900"/>
              <a:ext cx="50975" cy="52150"/>
            </a:xfrm>
            <a:custGeom>
              <a:avLst/>
              <a:gdLst/>
              <a:ahLst/>
              <a:cxnLst/>
              <a:rect l="l" t="t" r="r" b="b"/>
              <a:pathLst>
                <a:path w="2039" h="2086" extrusionOk="0">
                  <a:moveTo>
                    <a:pt x="659" y="1"/>
                  </a:moveTo>
                  <a:cubicBezTo>
                    <a:pt x="330" y="1"/>
                    <a:pt x="1" y="330"/>
                    <a:pt x="1" y="722"/>
                  </a:cubicBezTo>
                  <a:lnTo>
                    <a:pt x="1" y="1380"/>
                  </a:lnTo>
                  <a:cubicBezTo>
                    <a:pt x="1" y="1772"/>
                    <a:pt x="330" y="2086"/>
                    <a:pt x="659" y="2086"/>
                  </a:cubicBezTo>
                  <a:lnTo>
                    <a:pt x="1380" y="2086"/>
                  </a:lnTo>
                  <a:cubicBezTo>
                    <a:pt x="1772" y="2086"/>
                    <a:pt x="2039" y="1772"/>
                    <a:pt x="2039" y="1380"/>
                  </a:cubicBezTo>
                  <a:lnTo>
                    <a:pt x="2039" y="722"/>
                  </a:lnTo>
                  <a:cubicBezTo>
                    <a:pt x="2039" y="330"/>
                    <a:pt x="1772" y="1"/>
                    <a:pt x="1380" y="1"/>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5"/>
            <p:cNvSpPr/>
            <p:nvPr/>
          </p:nvSpPr>
          <p:spPr>
            <a:xfrm>
              <a:off x="1266800" y="3227575"/>
              <a:ext cx="594475" cy="438900"/>
            </a:xfrm>
            <a:custGeom>
              <a:avLst/>
              <a:gdLst/>
              <a:ahLst/>
              <a:cxnLst/>
              <a:rect l="l" t="t" r="r" b="b"/>
              <a:pathLst>
                <a:path w="23779" h="17556" extrusionOk="0">
                  <a:moveTo>
                    <a:pt x="9671" y="14813"/>
                  </a:moveTo>
                  <a:cubicBezTo>
                    <a:pt x="10063" y="14813"/>
                    <a:pt x="10392" y="15079"/>
                    <a:pt x="10392" y="15471"/>
                  </a:cubicBezTo>
                  <a:lnTo>
                    <a:pt x="10392" y="16192"/>
                  </a:lnTo>
                  <a:cubicBezTo>
                    <a:pt x="10392" y="16584"/>
                    <a:pt x="10063" y="16850"/>
                    <a:pt x="9671" y="16850"/>
                  </a:cubicBezTo>
                  <a:lnTo>
                    <a:pt x="9013" y="16850"/>
                  </a:lnTo>
                  <a:cubicBezTo>
                    <a:pt x="8621" y="16850"/>
                    <a:pt x="8292" y="16584"/>
                    <a:pt x="8292" y="16192"/>
                  </a:cubicBezTo>
                  <a:lnTo>
                    <a:pt x="8292" y="15471"/>
                  </a:lnTo>
                  <a:cubicBezTo>
                    <a:pt x="8292" y="15079"/>
                    <a:pt x="8621" y="14813"/>
                    <a:pt x="9013" y="14813"/>
                  </a:cubicBezTo>
                  <a:close/>
                  <a:moveTo>
                    <a:pt x="14499" y="14813"/>
                  </a:moveTo>
                  <a:cubicBezTo>
                    <a:pt x="14828" y="14813"/>
                    <a:pt x="15157" y="15079"/>
                    <a:pt x="15157" y="15471"/>
                  </a:cubicBezTo>
                  <a:lnTo>
                    <a:pt x="15157" y="16192"/>
                  </a:lnTo>
                  <a:cubicBezTo>
                    <a:pt x="15157" y="16584"/>
                    <a:pt x="14828" y="16850"/>
                    <a:pt x="14499" y="16850"/>
                  </a:cubicBezTo>
                  <a:lnTo>
                    <a:pt x="13778" y="16850"/>
                  </a:lnTo>
                  <a:cubicBezTo>
                    <a:pt x="13386" y="16850"/>
                    <a:pt x="13135" y="16584"/>
                    <a:pt x="13135" y="16192"/>
                  </a:cubicBezTo>
                  <a:lnTo>
                    <a:pt x="13135" y="15471"/>
                  </a:lnTo>
                  <a:cubicBezTo>
                    <a:pt x="13135" y="15079"/>
                    <a:pt x="13386" y="14813"/>
                    <a:pt x="13778" y="14813"/>
                  </a:cubicBezTo>
                  <a:close/>
                  <a:moveTo>
                    <a:pt x="11693" y="0"/>
                  </a:moveTo>
                  <a:cubicBezTo>
                    <a:pt x="8355" y="0"/>
                    <a:pt x="5690" y="2602"/>
                    <a:pt x="5549" y="5878"/>
                  </a:cubicBezTo>
                  <a:cubicBezTo>
                    <a:pt x="2477" y="6066"/>
                    <a:pt x="0" y="8543"/>
                    <a:pt x="0" y="11678"/>
                  </a:cubicBezTo>
                  <a:cubicBezTo>
                    <a:pt x="0" y="14954"/>
                    <a:pt x="2618" y="17556"/>
                    <a:pt x="5878" y="17556"/>
                  </a:cubicBezTo>
                  <a:lnTo>
                    <a:pt x="18480" y="17556"/>
                  </a:lnTo>
                  <a:cubicBezTo>
                    <a:pt x="21427" y="17556"/>
                    <a:pt x="23778" y="15204"/>
                    <a:pt x="23778" y="12273"/>
                  </a:cubicBezTo>
                  <a:cubicBezTo>
                    <a:pt x="23778" y="9405"/>
                    <a:pt x="21427" y="7054"/>
                    <a:pt x="18480" y="7054"/>
                  </a:cubicBezTo>
                  <a:cubicBezTo>
                    <a:pt x="18230" y="7054"/>
                    <a:pt x="18026" y="7054"/>
                    <a:pt x="17759" y="7116"/>
                  </a:cubicBezTo>
                  <a:cubicBezTo>
                    <a:pt x="17838" y="6787"/>
                    <a:pt x="17838" y="6458"/>
                    <a:pt x="17838" y="6129"/>
                  </a:cubicBezTo>
                  <a:cubicBezTo>
                    <a:pt x="17838" y="2743"/>
                    <a:pt x="15095" y="0"/>
                    <a:pt x="11693" y="0"/>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5"/>
            <p:cNvSpPr/>
            <p:nvPr/>
          </p:nvSpPr>
          <p:spPr>
            <a:xfrm>
              <a:off x="1653950" y="3682900"/>
              <a:ext cx="52150" cy="52150"/>
            </a:xfrm>
            <a:custGeom>
              <a:avLst/>
              <a:gdLst/>
              <a:ahLst/>
              <a:cxnLst/>
              <a:rect l="l" t="t" r="r" b="b"/>
              <a:pathLst>
                <a:path w="2086" h="2086" extrusionOk="0">
                  <a:moveTo>
                    <a:pt x="706" y="1"/>
                  </a:moveTo>
                  <a:cubicBezTo>
                    <a:pt x="314" y="1"/>
                    <a:pt x="1" y="330"/>
                    <a:pt x="1" y="722"/>
                  </a:cubicBezTo>
                  <a:lnTo>
                    <a:pt x="1" y="1380"/>
                  </a:lnTo>
                  <a:cubicBezTo>
                    <a:pt x="1" y="1772"/>
                    <a:pt x="314" y="2086"/>
                    <a:pt x="706" y="2086"/>
                  </a:cubicBezTo>
                  <a:lnTo>
                    <a:pt x="1364" y="2086"/>
                  </a:lnTo>
                  <a:cubicBezTo>
                    <a:pt x="1756" y="2086"/>
                    <a:pt x="2085" y="1772"/>
                    <a:pt x="2085" y="1380"/>
                  </a:cubicBezTo>
                  <a:lnTo>
                    <a:pt x="2085" y="722"/>
                  </a:lnTo>
                  <a:cubicBezTo>
                    <a:pt x="2085" y="330"/>
                    <a:pt x="1756" y="1"/>
                    <a:pt x="1364" y="1"/>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55"/>
          <p:cNvGrpSpPr/>
          <p:nvPr/>
        </p:nvGrpSpPr>
        <p:grpSpPr>
          <a:xfrm>
            <a:off x="4840706" y="1638475"/>
            <a:ext cx="635225" cy="654800"/>
            <a:chOff x="4391000" y="1672138"/>
            <a:chExt cx="635225" cy="654800"/>
          </a:xfrm>
        </p:grpSpPr>
        <p:sp>
          <p:nvSpPr>
            <p:cNvPr id="878" name="Google Shape;878;p55"/>
            <p:cNvSpPr/>
            <p:nvPr/>
          </p:nvSpPr>
          <p:spPr>
            <a:xfrm>
              <a:off x="4505425" y="2193913"/>
              <a:ext cx="75250" cy="133025"/>
            </a:xfrm>
            <a:custGeom>
              <a:avLst/>
              <a:gdLst/>
              <a:ahLst/>
              <a:cxnLst/>
              <a:rect l="l" t="t" r="r" b="b"/>
              <a:pathLst>
                <a:path w="3010" h="5321" extrusionOk="0">
                  <a:moveTo>
                    <a:pt x="2061" y="0"/>
                  </a:moveTo>
                  <a:cubicBezTo>
                    <a:pt x="1718" y="0"/>
                    <a:pt x="1353" y="237"/>
                    <a:pt x="1238" y="556"/>
                  </a:cubicBezTo>
                  <a:lnTo>
                    <a:pt x="125" y="4271"/>
                  </a:lnTo>
                  <a:cubicBezTo>
                    <a:pt x="0" y="4663"/>
                    <a:pt x="267" y="5133"/>
                    <a:pt x="658" y="5321"/>
                  </a:cubicBezTo>
                  <a:lnTo>
                    <a:pt x="909" y="5321"/>
                  </a:lnTo>
                  <a:cubicBezTo>
                    <a:pt x="1301" y="5321"/>
                    <a:pt x="1630" y="5133"/>
                    <a:pt x="1693" y="4741"/>
                  </a:cubicBezTo>
                  <a:lnTo>
                    <a:pt x="2868" y="1073"/>
                  </a:lnTo>
                  <a:cubicBezTo>
                    <a:pt x="3010" y="619"/>
                    <a:pt x="2743" y="164"/>
                    <a:pt x="2289" y="39"/>
                  </a:cubicBezTo>
                  <a:cubicBezTo>
                    <a:pt x="2216" y="13"/>
                    <a:pt x="2139" y="0"/>
                    <a:pt x="2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5"/>
            <p:cNvSpPr/>
            <p:nvPr/>
          </p:nvSpPr>
          <p:spPr>
            <a:xfrm>
              <a:off x="4632775" y="2193913"/>
              <a:ext cx="75250" cy="133025"/>
            </a:xfrm>
            <a:custGeom>
              <a:avLst/>
              <a:gdLst/>
              <a:ahLst/>
              <a:cxnLst/>
              <a:rect l="l" t="t" r="r" b="b"/>
              <a:pathLst>
                <a:path w="3010" h="5321" extrusionOk="0">
                  <a:moveTo>
                    <a:pt x="2101" y="0"/>
                  </a:moveTo>
                  <a:cubicBezTo>
                    <a:pt x="1739" y="0"/>
                    <a:pt x="1416" y="237"/>
                    <a:pt x="1301" y="556"/>
                  </a:cubicBezTo>
                  <a:lnTo>
                    <a:pt x="126" y="4271"/>
                  </a:lnTo>
                  <a:cubicBezTo>
                    <a:pt x="0" y="4663"/>
                    <a:pt x="267" y="5133"/>
                    <a:pt x="721" y="5321"/>
                  </a:cubicBezTo>
                  <a:lnTo>
                    <a:pt x="909" y="5321"/>
                  </a:lnTo>
                  <a:cubicBezTo>
                    <a:pt x="1301" y="5321"/>
                    <a:pt x="1630" y="5133"/>
                    <a:pt x="1771" y="4741"/>
                  </a:cubicBezTo>
                  <a:lnTo>
                    <a:pt x="2869" y="1073"/>
                  </a:lnTo>
                  <a:cubicBezTo>
                    <a:pt x="3010" y="619"/>
                    <a:pt x="2743" y="164"/>
                    <a:pt x="2351" y="39"/>
                  </a:cubicBezTo>
                  <a:cubicBezTo>
                    <a:pt x="2267" y="13"/>
                    <a:pt x="2183" y="0"/>
                    <a:pt x="2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4760125" y="2193913"/>
              <a:ext cx="75250" cy="133025"/>
            </a:xfrm>
            <a:custGeom>
              <a:avLst/>
              <a:gdLst/>
              <a:ahLst/>
              <a:cxnLst/>
              <a:rect l="l" t="t" r="r" b="b"/>
              <a:pathLst>
                <a:path w="3010" h="5321" extrusionOk="0">
                  <a:moveTo>
                    <a:pt x="2101" y="0"/>
                  </a:moveTo>
                  <a:cubicBezTo>
                    <a:pt x="1740" y="0"/>
                    <a:pt x="1416" y="237"/>
                    <a:pt x="1301" y="556"/>
                  </a:cubicBezTo>
                  <a:lnTo>
                    <a:pt x="126" y="4271"/>
                  </a:lnTo>
                  <a:cubicBezTo>
                    <a:pt x="0" y="4663"/>
                    <a:pt x="267" y="5133"/>
                    <a:pt x="721" y="5321"/>
                  </a:cubicBezTo>
                  <a:lnTo>
                    <a:pt x="988" y="5321"/>
                  </a:lnTo>
                  <a:cubicBezTo>
                    <a:pt x="1301" y="5321"/>
                    <a:pt x="1631" y="5133"/>
                    <a:pt x="1772" y="4741"/>
                  </a:cubicBezTo>
                  <a:lnTo>
                    <a:pt x="2869" y="1073"/>
                  </a:lnTo>
                  <a:cubicBezTo>
                    <a:pt x="3010" y="619"/>
                    <a:pt x="2743" y="164"/>
                    <a:pt x="2352" y="39"/>
                  </a:cubicBezTo>
                  <a:cubicBezTo>
                    <a:pt x="2267" y="13"/>
                    <a:pt x="2183" y="0"/>
                    <a:pt x="2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4970950" y="1757938"/>
              <a:ext cx="55275" cy="50425"/>
            </a:xfrm>
            <a:custGeom>
              <a:avLst/>
              <a:gdLst/>
              <a:ahLst/>
              <a:cxnLst/>
              <a:rect l="l" t="t" r="r" b="b"/>
              <a:pathLst>
                <a:path w="2211" h="2017" extrusionOk="0">
                  <a:moveTo>
                    <a:pt x="1068" y="1"/>
                  </a:moveTo>
                  <a:cubicBezTo>
                    <a:pt x="1035" y="1"/>
                    <a:pt x="1003" y="32"/>
                    <a:pt x="972" y="95"/>
                  </a:cubicBezTo>
                  <a:lnTo>
                    <a:pt x="847" y="361"/>
                  </a:lnTo>
                  <a:cubicBezTo>
                    <a:pt x="784" y="487"/>
                    <a:pt x="580" y="628"/>
                    <a:pt x="455" y="628"/>
                  </a:cubicBezTo>
                  <a:lnTo>
                    <a:pt x="126" y="690"/>
                  </a:lnTo>
                  <a:cubicBezTo>
                    <a:pt x="0" y="690"/>
                    <a:pt x="0" y="816"/>
                    <a:pt x="63" y="941"/>
                  </a:cubicBezTo>
                  <a:lnTo>
                    <a:pt x="314" y="1145"/>
                  </a:lnTo>
                  <a:cubicBezTo>
                    <a:pt x="392" y="1208"/>
                    <a:pt x="455" y="1411"/>
                    <a:pt x="455" y="1600"/>
                  </a:cubicBezTo>
                  <a:lnTo>
                    <a:pt x="392" y="1866"/>
                  </a:lnTo>
                  <a:cubicBezTo>
                    <a:pt x="392" y="1958"/>
                    <a:pt x="426" y="2016"/>
                    <a:pt x="493" y="2016"/>
                  </a:cubicBezTo>
                  <a:cubicBezTo>
                    <a:pt x="517" y="2016"/>
                    <a:pt x="547" y="2008"/>
                    <a:pt x="580" y="1991"/>
                  </a:cubicBezTo>
                  <a:lnTo>
                    <a:pt x="847" y="1866"/>
                  </a:lnTo>
                  <a:cubicBezTo>
                    <a:pt x="909" y="1835"/>
                    <a:pt x="992" y="1819"/>
                    <a:pt x="1074" y="1819"/>
                  </a:cubicBezTo>
                  <a:cubicBezTo>
                    <a:pt x="1156" y="1819"/>
                    <a:pt x="1238" y="1835"/>
                    <a:pt x="1301" y="1866"/>
                  </a:cubicBezTo>
                  <a:lnTo>
                    <a:pt x="1568" y="1991"/>
                  </a:lnTo>
                  <a:cubicBezTo>
                    <a:pt x="1601" y="2008"/>
                    <a:pt x="1635" y="2016"/>
                    <a:pt x="1665" y="2016"/>
                  </a:cubicBezTo>
                  <a:cubicBezTo>
                    <a:pt x="1747" y="2016"/>
                    <a:pt x="1802" y="1958"/>
                    <a:pt x="1756" y="1866"/>
                  </a:cubicBezTo>
                  <a:lnTo>
                    <a:pt x="1756" y="1600"/>
                  </a:lnTo>
                  <a:cubicBezTo>
                    <a:pt x="1693" y="1411"/>
                    <a:pt x="1756" y="1208"/>
                    <a:pt x="1881" y="1145"/>
                  </a:cubicBezTo>
                  <a:lnTo>
                    <a:pt x="2085" y="941"/>
                  </a:lnTo>
                  <a:cubicBezTo>
                    <a:pt x="2210" y="816"/>
                    <a:pt x="2148" y="690"/>
                    <a:pt x="2022" y="690"/>
                  </a:cubicBezTo>
                  <a:lnTo>
                    <a:pt x="1693" y="628"/>
                  </a:lnTo>
                  <a:cubicBezTo>
                    <a:pt x="1568" y="628"/>
                    <a:pt x="1364" y="487"/>
                    <a:pt x="1301" y="361"/>
                  </a:cubicBezTo>
                  <a:lnTo>
                    <a:pt x="1176" y="95"/>
                  </a:lnTo>
                  <a:cubicBezTo>
                    <a:pt x="1137" y="32"/>
                    <a:pt x="1101" y="1"/>
                    <a:pt x="1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4787950" y="1672138"/>
              <a:ext cx="217100" cy="235125"/>
            </a:xfrm>
            <a:custGeom>
              <a:avLst/>
              <a:gdLst/>
              <a:ahLst/>
              <a:cxnLst/>
              <a:rect l="l" t="t" r="r" b="b"/>
              <a:pathLst>
                <a:path w="8684" h="9405" extrusionOk="0">
                  <a:moveTo>
                    <a:pt x="4248" y="0"/>
                  </a:moveTo>
                  <a:cubicBezTo>
                    <a:pt x="3323" y="0"/>
                    <a:pt x="2477" y="204"/>
                    <a:pt x="1693" y="658"/>
                  </a:cubicBezTo>
                  <a:cubicBezTo>
                    <a:pt x="972" y="1050"/>
                    <a:pt x="392" y="1630"/>
                    <a:pt x="0" y="2351"/>
                  </a:cubicBezTo>
                  <a:cubicBezTo>
                    <a:pt x="1897" y="3590"/>
                    <a:pt x="3198" y="5753"/>
                    <a:pt x="3323" y="8166"/>
                  </a:cubicBezTo>
                  <a:cubicBezTo>
                    <a:pt x="4577" y="8292"/>
                    <a:pt x="5612" y="8762"/>
                    <a:pt x="6599" y="9405"/>
                  </a:cubicBezTo>
                  <a:cubicBezTo>
                    <a:pt x="6662" y="9405"/>
                    <a:pt x="6725" y="9405"/>
                    <a:pt x="6725" y="9342"/>
                  </a:cubicBezTo>
                  <a:cubicBezTo>
                    <a:pt x="7508" y="8887"/>
                    <a:pt x="8167" y="8292"/>
                    <a:pt x="8621" y="7508"/>
                  </a:cubicBezTo>
                  <a:cubicBezTo>
                    <a:pt x="8684" y="7320"/>
                    <a:pt x="8684" y="7195"/>
                    <a:pt x="8621" y="6991"/>
                  </a:cubicBezTo>
                  <a:cubicBezTo>
                    <a:pt x="8496" y="6865"/>
                    <a:pt x="8355" y="6724"/>
                    <a:pt x="8167" y="6724"/>
                  </a:cubicBezTo>
                  <a:cubicBezTo>
                    <a:pt x="6725" y="6724"/>
                    <a:pt x="5361" y="5941"/>
                    <a:pt x="4703" y="4765"/>
                  </a:cubicBezTo>
                  <a:cubicBezTo>
                    <a:pt x="3982" y="3527"/>
                    <a:pt x="3982" y="1959"/>
                    <a:pt x="4703" y="721"/>
                  </a:cubicBezTo>
                  <a:cubicBezTo>
                    <a:pt x="4765" y="596"/>
                    <a:pt x="4765" y="392"/>
                    <a:pt x="4640" y="204"/>
                  </a:cubicBezTo>
                  <a:cubicBezTo>
                    <a:pt x="4577" y="63"/>
                    <a:pt x="4373" y="0"/>
                    <a:pt x="42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4391000" y="1734438"/>
              <a:ext cx="592900" cy="438900"/>
            </a:xfrm>
            <a:custGeom>
              <a:avLst/>
              <a:gdLst/>
              <a:ahLst/>
              <a:cxnLst/>
              <a:rect l="l" t="t" r="r" b="b"/>
              <a:pathLst>
                <a:path w="23716" h="17556" extrusionOk="0">
                  <a:moveTo>
                    <a:pt x="11631" y="0"/>
                  </a:moveTo>
                  <a:cubicBezTo>
                    <a:pt x="8370" y="0"/>
                    <a:pt x="5690" y="2602"/>
                    <a:pt x="5486" y="5878"/>
                  </a:cubicBezTo>
                  <a:cubicBezTo>
                    <a:pt x="2430" y="6066"/>
                    <a:pt x="0" y="8543"/>
                    <a:pt x="0" y="11678"/>
                  </a:cubicBezTo>
                  <a:cubicBezTo>
                    <a:pt x="0" y="14954"/>
                    <a:pt x="2618" y="17556"/>
                    <a:pt x="5815" y="17556"/>
                  </a:cubicBezTo>
                  <a:lnTo>
                    <a:pt x="18496" y="17556"/>
                  </a:lnTo>
                  <a:cubicBezTo>
                    <a:pt x="21364" y="17556"/>
                    <a:pt x="23715" y="15204"/>
                    <a:pt x="23715" y="12273"/>
                  </a:cubicBezTo>
                  <a:cubicBezTo>
                    <a:pt x="23715" y="9405"/>
                    <a:pt x="21364" y="7054"/>
                    <a:pt x="18496" y="7054"/>
                  </a:cubicBezTo>
                  <a:cubicBezTo>
                    <a:pt x="18229" y="7054"/>
                    <a:pt x="17963" y="7054"/>
                    <a:pt x="17712" y="7116"/>
                  </a:cubicBezTo>
                  <a:cubicBezTo>
                    <a:pt x="17775" y="6787"/>
                    <a:pt x="17838" y="6458"/>
                    <a:pt x="17838" y="6129"/>
                  </a:cubicBezTo>
                  <a:cubicBezTo>
                    <a:pt x="17838" y="2743"/>
                    <a:pt x="15032" y="0"/>
                    <a:pt x="116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5"/>
          <p:cNvGrpSpPr/>
          <p:nvPr/>
        </p:nvGrpSpPr>
        <p:grpSpPr>
          <a:xfrm>
            <a:off x="4839525" y="3255763"/>
            <a:ext cx="635225" cy="656675"/>
            <a:chOff x="4458875" y="3165275"/>
            <a:chExt cx="635225" cy="656675"/>
          </a:xfrm>
        </p:grpSpPr>
        <p:sp>
          <p:nvSpPr>
            <p:cNvPr id="885" name="Google Shape;885;p55"/>
            <p:cNvSpPr/>
            <p:nvPr/>
          </p:nvSpPr>
          <p:spPr>
            <a:xfrm>
              <a:off x="5038425" y="3252650"/>
              <a:ext cx="55675" cy="50425"/>
            </a:xfrm>
            <a:custGeom>
              <a:avLst/>
              <a:gdLst/>
              <a:ahLst/>
              <a:cxnLst/>
              <a:rect l="l" t="t" r="r" b="b"/>
              <a:pathLst>
                <a:path w="2227" h="2017" extrusionOk="0">
                  <a:moveTo>
                    <a:pt x="1083" y="1"/>
                  </a:moveTo>
                  <a:cubicBezTo>
                    <a:pt x="1051" y="1"/>
                    <a:pt x="1020" y="32"/>
                    <a:pt x="988" y="95"/>
                  </a:cubicBezTo>
                  <a:lnTo>
                    <a:pt x="847" y="361"/>
                  </a:lnTo>
                  <a:cubicBezTo>
                    <a:pt x="785" y="487"/>
                    <a:pt x="597" y="628"/>
                    <a:pt x="456" y="628"/>
                  </a:cubicBezTo>
                  <a:lnTo>
                    <a:pt x="126" y="690"/>
                  </a:lnTo>
                  <a:cubicBezTo>
                    <a:pt x="1" y="690"/>
                    <a:pt x="1" y="816"/>
                    <a:pt x="64" y="941"/>
                  </a:cubicBezTo>
                  <a:lnTo>
                    <a:pt x="267" y="1145"/>
                  </a:lnTo>
                  <a:cubicBezTo>
                    <a:pt x="393" y="1208"/>
                    <a:pt x="456" y="1411"/>
                    <a:pt x="456" y="1600"/>
                  </a:cubicBezTo>
                  <a:lnTo>
                    <a:pt x="393" y="1866"/>
                  </a:lnTo>
                  <a:cubicBezTo>
                    <a:pt x="393" y="1958"/>
                    <a:pt x="426" y="2016"/>
                    <a:pt x="500" y="2016"/>
                  </a:cubicBezTo>
                  <a:cubicBezTo>
                    <a:pt x="527" y="2016"/>
                    <a:pt x="559" y="2008"/>
                    <a:pt x="597" y="1991"/>
                  </a:cubicBezTo>
                  <a:lnTo>
                    <a:pt x="847" y="1866"/>
                  </a:lnTo>
                  <a:cubicBezTo>
                    <a:pt x="918" y="1835"/>
                    <a:pt x="1000" y="1819"/>
                    <a:pt x="1081" y="1819"/>
                  </a:cubicBezTo>
                  <a:cubicBezTo>
                    <a:pt x="1161" y="1819"/>
                    <a:pt x="1239" y="1835"/>
                    <a:pt x="1302" y="1866"/>
                  </a:cubicBezTo>
                  <a:lnTo>
                    <a:pt x="1568" y="1991"/>
                  </a:lnTo>
                  <a:cubicBezTo>
                    <a:pt x="1602" y="2008"/>
                    <a:pt x="1637" y="2016"/>
                    <a:pt x="1668" y="2016"/>
                  </a:cubicBezTo>
                  <a:cubicBezTo>
                    <a:pt x="1755" y="2016"/>
                    <a:pt x="1818" y="1958"/>
                    <a:pt x="1772" y="1866"/>
                  </a:cubicBezTo>
                  <a:lnTo>
                    <a:pt x="1772" y="1600"/>
                  </a:lnTo>
                  <a:cubicBezTo>
                    <a:pt x="1694" y="1411"/>
                    <a:pt x="1772" y="1208"/>
                    <a:pt x="1898" y="1145"/>
                  </a:cubicBezTo>
                  <a:lnTo>
                    <a:pt x="2086" y="941"/>
                  </a:lnTo>
                  <a:cubicBezTo>
                    <a:pt x="2227" y="816"/>
                    <a:pt x="2164" y="690"/>
                    <a:pt x="2023" y="690"/>
                  </a:cubicBezTo>
                  <a:lnTo>
                    <a:pt x="1694" y="628"/>
                  </a:lnTo>
                  <a:cubicBezTo>
                    <a:pt x="1568" y="628"/>
                    <a:pt x="1380" y="487"/>
                    <a:pt x="1302" y="361"/>
                  </a:cubicBezTo>
                  <a:lnTo>
                    <a:pt x="1177" y="95"/>
                  </a:lnTo>
                  <a:cubicBezTo>
                    <a:pt x="1145" y="32"/>
                    <a:pt x="1114" y="1"/>
                    <a:pt x="10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4855450" y="3165275"/>
              <a:ext cx="217500" cy="236700"/>
            </a:xfrm>
            <a:custGeom>
              <a:avLst/>
              <a:gdLst/>
              <a:ahLst/>
              <a:cxnLst/>
              <a:rect l="l" t="t" r="r" b="b"/>
              <a:pathLst>
                <a:path w="8700" h="9468" extrusionOk="0">
                  <a:moveTo>
                    <a:pt x="4248" y="0"/>
                  </a:moveTo>
                  <a:cubicBezTo>
                    <a:pt x="3339" y="0"/>
                    <a:pt x="2492" y="267"/>
                    <a:pt x="1709" y="721"/>
                  </a:cubicBezTo>
                  <a:cubicBezTo>
                    <a:pt x="988" y="1113"/>
                    <a:pt x="392" y="1693"/>
                    <a:pt x="0" y="2414"/>
                  </a:cubicBezTo>
                  <a:cubicBezTo>
                    <a:pt x="1897" y="3653"/>
                    <a:pt x="3213" y="5816"/>
                    <a:pt x="3339" y="8229"/>
                  </a:cubicBezTo>
                  <a:cubicBezTo>
                    <a:pt x="4577" y="8355"/>
                    <a:pt x="5627" y="8825"/>
                    <a:pt x="6599" y="9468"/>
                  </a:cubicBezTo>
                  <a:cubicBezTo>
                    <a:pt x="6662" y="9468"/>
                    <a:pt x="6740" y="9468"/>
                    <a:pt x="6740" y="9405"/>
                  </a:cubicBezTo>
                  <a:cubicBezTo>
                    <a:pt x="7524" y="8950"/>
                    <a:pt x="8166" y="8355"/>
                    <a:pt x="8621" y="7571"/>
                  </a:cubicBezTo>
                  <a:cubicBezTo>
                    <a:pt x="8699" y="7383"/>
                    <a:pt x="8699" y="7258"/>
                    <a:pt x="8621" y="7054"/>
                  </a:cubicBezTo>
                  <a:cubicBezTo>
                    <a:pt x="8496" y="6928"/>
                    <a:pt x="8370" y="6787"/>
                    <a:pt x="8166" y="6787"/>
                  </a:cubicBezTo>
                  <a:cubicBezTo>
                    <a:pt x="6740" y="6787"/>
                    <a:pt x="5361" y="6004"/>
                    <a:pt x="4702" y="4828"/>
                  </a:cubicBezTo>
                  <a:cubicBezTo>
                    <a:pt x="3997" y="3590"/>
                    <a:pt x="3997" y="2022"/>
                    <a:pt x="4702" y="784"/>
                  </a:cubicBezTo>
                  <a:cubicBezTo>
                    <a:pt x="4781" y="659"/>
                    <a:pt x="4781" y="455"/>
                    <a:pt x="4640" y="267"/>
                  </a:cubicBezTo>
                  <a:cubicBezTo>
                    <a:pt x="4577" y="126"/>
                    <a:pt x="4389" y="0"/>
                    <a:pt x="4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4458875" y="3229150"/>
              <a:ext cx="592525" cy="438900"/>
            </a:xfrm>
            <a:custGeom>
              <a:avLst/>
              <a:gdLst/>
              <a:ahLst/>
              <a:cxnLst/>
              <a:rect l="l" t="t" r="r" b="b"/>
              <a:pathLst>
                <a:path w="23701" h="17556" extrusionOk="0">
                  <a:moveTo>
                    <a:pt x="11631" y="0"/>
                  </a:moveTo>
                  <a:cubicBezTo>
                    <a:pt x="8355" y="0"/>
                    <a:pt x="5675" y="2602"/>
                    <a:pt x="5487" y="5878"/>
                  </a:cubicBezTo>
                  <a:cubicBezTo>
                    <a:pt x="2415" y="6066"/>
                    <a:pt x="1" y="8543"/>
                    <a:pt x="1" y="11678"/>
                  </a:cubicBezTo>
                  <a:cubicBezTo>
                    <a:pt x="1" y="14954"/>
                    <a:pt x="2618" y="17556"/>
                    <a:pt x="5816" y="17556"/>
                  </a:cubicBezTo>
                  <a:lnTo>
                    <a:pt x="6725" y="17556"/>
                  </a:lnTo>
                  <a:cubicBezTo>
                    <a:pt x="6725" y="17242"/>
                    <a:pt x="6725" y="16913"/>
                    <a:pt x="6850" y="16646"/>
                  </a:cubicBezTo>
                  <a:lnTo>
                    <a:pt x="8684" y="11364"/>
                  </a:lnTo>
                  <a:cubicBezTo>
                    <a:pt x="9013" y="10314"/>
                    <a:pt x="9985" y="9656"/>
                    <a:pt x="11035" y="9656"/>
                  </a:cubicBezTo>
                  <a:lnTo>
                    <a:pt x="13512" y="9656"/>
                  </a:lnTo>
                  <a:cubicBezTo>
                    <a:pt x="14233" y="9656"/>
                    <a:pt x="14891" y="9985"/>
                    <a:pt x="15220" y="10502"/>
                  </a:cubicBezTo>
                  <a:cubicBezTo>
                    <a:pt x="15550" y="11098"/>
                    <a:pt x="15550" y="11819"/>
                    <a:pt x="15158" y="12461"/>
                  </a:cubicBezTo>
                  <a:lnTo>
                    <a:pt x="14045" y="14421"/>
                  </a:lnTo>
                  <a:lnTo>
                    <a:pt x="15079" y="14421"/>
                  </a:lnTo>
                  <a:cubicBezTo>
                    <a:pt x="15863" y="14421"/>
                    <a:pt x="16521" y="14813"/>
                    <a:pt x="16788" y="15471"/>
                  </a:cubicBezTo>
                  <a:cubicBezTo>
                    <a:pt x="17117" y="16067"/>
                    <a:pt x="16976" y="16850"/>
                    <a:pt x="16459" y="17430"/>
                  </a:cubicBezTo>
                  <a:lnTo>
                    <a:pt x="16333" y="17556"/>
                  </a:lnTo>
                  <a:lnTo>
                    <a:pt x="18481" y="17556"/>
                  </a:lnTo>
                  <a:cubicBezTo>
                    <a:pt x="21349" y="17556"/>
                    <a:pt x="23700" y="15204"/>
                    <a:pt x="23700" y="12273"/>
                  </a:cubicBezTo>
                  <a:cubicBezTo>
                    <a:pt x="23700" y="9405"/>
                    <a:pt x="21349" y="7054"/>
                    <a:pt x="18481" y="7054"/>
                  </a:cubicBezTo>
                  <a:cubicBezTo>
                    <a:pt x="18214" y="7054"/>
                    <a:pt x="17963" y="7054"/>
                    <a:pt x="17697" y="7116"/>
                  </a:cubicBezTo>
                  <a:cubicBezTo>
                    <a:pt x="17760" y="6787"/>
                    <a:pt x="17822" y="6458"/>
                    <a:pt x="17822" y="6129"/>
                  </a:cubicBezTo>
                  <a:cubicBezTo>
                    <a:pt x="17822" y="2743"/>
                    <a:pt x="15017" y="0"/>
                    <a:pt x="11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4659500" y="3505025"/>
              <a:ext cx="191250" cy="316925"/>
            </a:xfrm>
            <a:custGeom>
              <a:avLst/>
              <a:gdLst/>
              <a:ahLst/>
              <a:cxnLst/>
              <a:rect l="l" t="t" r="r" b="b"/>
              <a:pathLst>
                <a:path w="7650" h="12677" extrusionOk="0">
                  <a:moveTo>
                    <a:pt x="3010" y="0"/>
                  </a:moveTo>
                  <a:cubicBezTo>
                    <a:pt x="2619" y="0"/>
                    <a:pt x="2164" y="329"/>
                    <a:pt x="1960" y="784"/>
                  </a:cubicBezTo>
                  <a:lnTo>
                    <a:pt x="142" y="6066"/>
                  </a:lnTo>
                  <a:cubicBezTo>
                    <a:pt x="1" y="6458"/>
                    <a:pt x="267" y="6787"/>
                    <a:pt x="659" y="6787"/>
                  </a:cubicBezTo>
                  <a:lnTo>
                    <a:pt x="2619" y="6787"/>
                  </a:lnTo>
                  <a:cubicBezTo>
                    <a:pt x="3073" y="6787"/>
                    <a:pt x="3277" y="7116"/>
                    <a:pt x="3136" y="7508"/>
                  </a:cubicBezTo>
                  <a:lnTo>
                    <a:pt x="988" y="12336"/>
                  </a:lnTo>
                  <a:cubicBezTo>
                    <a:pt x="917" y="12560"/>
                    <a:pt x="907" y="12676"/>
                    <a:pt x="958" y="12676"/>
                  </a:cubicBezTo>
                  <a:cubicBezTo>
                    <a:pt x="996" y="12676"/>
                    <a:pt x="1069" y="12611"/>
                    <a:pt x="1177" y="12477"/>
                  </a:cubicBezTo>
                  <a:lnTo>
                    <a:pt x="7321" y="5423"/>
                  </a:lnTo>
                  <a:cubicBezTo>
                    <a:pt x="7650" y="5094"/>
                    <a:pt x="7525" y="4828"/>
                    <a:pt x="7054" y="4828"/>
                  </a:cubicBezTo>
                  <a:lnTo>
                    <a:pt x="4311" y="4828"/>
                  </a:lnTo>
                  <a:cubicBezTo>
                    <a:pt x="3920" y="4828"/>
                    <a:pt x="3731" y="4561"/>
                    <a:pt x="3920" y="4169"/>
                  </a:cubicBezTo>
                  <a:lnTo>
                    <a:pt x="5879" y="721"/>
                  </a:lnTo>
                  <a:cubicBezTo>
                    <a:pt x="6145" y="329"/>
                    <a:pt x="5957" y="0"/>
                    <a:pt x="5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56"/>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MODEL</a:t>
            </a:r>
            <a:endParaRPr/>
          </a:p>
        </p:txBody>
      </p:sp>
      <p:grpSp>
        <p:nvGrpSpPr>
          <p:cNvPr id="894" name="Google Shape;894;p56"/>
          <p:cNvGrpSpPr/>
          <p:nvPr/>
        </p:nvGrpSpPr>
        <p:grpSpPr>
          <a:xfrm>
            <a:off x="1890786" y="1627584"/>
            <a:ext cx="5362426" cy="2504984"/>
            <a:chOff x="1890786" y="1628775"/>
            <a:chExt cx="5362426" cy="2504984"/>
          </a:xfrm>
        </p:grpSpPr>
        <p:sp>
          <p:nvSpPr>
            <p:cNvPr id="895" name="Google Shape;895;p56"/>
            <p:cNvSpPr/>
            <p:nvPr/>
          </p:nvSpPr>
          <p:spPr>
            <a:xfrm>
              <a:off x="1890786" y="1628775"/>
              <a:ext cx="2633425" cy="1189426"/>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gradFill>
              <a:gsLst>
                <a:gs pos="0">
                  <a:srgbClr val="4846BB">
                    <a:alpha val="83921"/>
                  </a:srgbClr>
                </a:gs>
                <a:gs pos="100000">
                  <a:srgbClr val="281B66">
                    <a:alpha val="62745"/>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6"/>
            <p:cNvSpPr/>
            <p:nvPr/>
          </p:nvSpPr>
          <p:spPr>
            <a:xfrm>
              <a:off x="1890786" y="2944333"/>
              <a:ext cx="2633425" cy="1189426"/>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gradFill>
              <a:gsLst>
                <a:gs pos="0">
                  <a:srgbClr val="4846BB">
                    <a:alpha val="83529"/>
                  </a:srgbClr>
                </a:gs>
                <a:gs pos="100000">
                  <a:srgbClr val="281B66">
                    <a:alpha val="62745"/>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6"/>
            <p:cNvSpPr/>
            <p:nvPr/>
          </p:nvSpPr>
          <p:spPr>
            <a:xfrm>
              <a:off x="4619786" y="1628775"/>
              <a:ext cx="2633425" cy="1189426"/>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gradFill>
              <a:gsLst>
                <a:gs pos="0">
                  <a:srgbClr val="4846BB">
                    <a:alpha val="83529"/>
                  </a:srgbClr>
                </a:gs>
                <a:gs pos="100000">
                  <a:srgbClr val="281B66">
                    <a:alpha val="62745"/>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6"/>
            <p:cNvSpPr/>
            <p:nvPr/>
          </p:nvSpPr>
          <p:spPr>
            <a:xfrm>
              <a:off x="4619786" y="2944333"/>
              <a:ext cx="2633425" cy="1189426"/>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gradFill>
              <a:gsLst>
                <a:gs pos="0">
                  <a:srgbClr val="4846BB">
                    <a:alpha val="83921"/>
                  </a:srgbClr>
                </a:gs>
                <a:gs pos="100000">
                  <a:srgbClr val="281B66">
                    <a:alpha val="62745"/>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6"/>
            <p:cNvSpPr/>
            <p:nvPr/>
          </p:nvSpPr>
          <p:spPr>
            <a:xfrm>
              <a:off x="3846829" y="2188969"/>
              <a:ext cx="1384547" cy="1384547"/>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gradFill>
              <a:gsLst>
                <a:gs pos="0">
                  <a:srgbClr val="FFFFFF"/>
                </a:gs>
                <a:gs pos="100000">
                  <a:srgbClr val="FFE5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accent1"/>
                  </a:solidFill>
                  <a:latin typeface="Varela Round"/>
                  <a:ea typeface="Varela Round"/>
                  <a:cs typeface="Varela Round"/>
                  <a:sym typeface="Varela Round"/>
                </a:rPr>
                <a:t>Saturn</a:t>
              </a:r>
              <a:endParaRPr sz="1800" b="1">
                <a:solidFill>
                  <a:schemeClr val="accent1"/>
                </a:solidFill>
                <a:latin typeface="Varela Round"/>
                <a:ea typeface="Varela Round"/>
                <a:cs typeface="Varela Round"/>
                <a:sym typeface="Varela Round"/>
              </a:endParaRPr>
            </a:p>
          </p:txBody>
        </p:sp>
      </p:grpSp>
      <p:sp>
        <p:nvSpPr>
          <p:cNvPr id="900" name="Google Shape;900;p56"/>
          <p:cNvSpPr txBox="1">
            <a:spLocks noGrp="1"/>
          </p:cNvSpPr>
          <p:nvPr>
            <p:ph type="title" idx="4294967295"/>
          </p:nvPr>
        </p:nvSpPr>
        <p:spPr>
          <a:xfrm>
            <a:off x="2029173" y="1750986"/>
            <a:ext cx="2115000" cy="468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t>Mercury</a:t>
            </a:r>
            <a:endParaRPr sz="1800" b="1"/>
          </a:p>
        </p:txBody>
      </p:sp>
      <p:sp>
        <p:nvSpPr>
          <p:cNvPr id="901" name="Google Shape;901;p56"/>
          <p:cNvSpPr txBox="1">
            <a:spLocks noGrp="1"/>
          </p:cNvSpPr>
          <p:nvPr>
            <p:ph type="subTitle" idx="4294967295"/>
          </p:nvPr>
        </p:nvSpPr>
        <p:spPr>
          <a:xfrm>
            <a:off x="2029186" y="2109395"/>
            <a:ext cx="2115000" cy="54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t>Mercury is the closest planet to the Sun</a:t>
            </a:r>
            <a:endParaRPr sz="1400"/>
          </a:p>
        </p:txBody>
      </p:sp>
      <p:sp>
        <p:nvSpPr>
          <p:cNvPr id="902" name="Google Shape;902;p56"/>
          <p:cNvSpPr txBox="1">
            <a:spLocks noGrp="1"/>
          </p:cNvSpPr>
          <p:nvPr>
            <p:ph type="title" idx="4294967295"/>
          </p:nvPr>
        </p:nvSpPr>
        <p:spPr>
          <a:xfrm>
            <a:off x="2029173" y="3055911"/>
            <a:ext cx="2115000" cy="468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t>Venus</a:t>
            </a:r>
            <a:endParaRPr sz="1800" b="1"/>
          </a:p>
        </p:txBody>
      </p:sp>
      <p:sp>
        <p:nvSpPr>
          <p:cNvPr id="903" name="Google Shape;903;p56"/>
          <p:cNvSpPr txBox="1">
            <a:spLocks noGrp="1"/>
          </p:cNvSpPr>
          <p:nvPr>
            <p:ph type="subTitle" idx="4294967295"/>
          </p:nvPr>
        </p:nvSpPr>
        <p:spPr>
          <a:xfrm>
            <a:off x="2029186" y="3415511"/>
            <a:ext cx="2115000" cy="54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400"/>
              <a:t>Venus is the second planet from the Sun</a:t>
            </a:r>
            <a:endParaRPr sz="1400"/>
          </a:p>
        </p:txBody>
      </p:sp>
      <p:sp>
        <p:nvSpPr>
          <p:cNvPr id="904" name="Google Shape;904;p56"/>
          <p:cNvSpPr txBox="1">
            <a:spLocks noGrp="1"/>
          </p:cNvSpPr>
          <p:nvPr>
            <p:ph type="title" idx="4294967295"/>
          </p:nvPr>
        </p:nvSpPr>
        <p:spPr>
          <a:xfrm flipH="1">
            <a:off x="4924786" y="1750986"/>
            <a:ext cx="2115000" cy="4689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800" b="1"/>
              <a:t>Neptune</a:t>
            </a:r>
            <a:endParaRPr sz="1800" b="1"/>
          </a:p>
        </p:txBody>
      </p:sp>
      <p:sp>
        <p:nvSpPr>
          <p:cNvPr id="905" name="Google Shape;905;p56"/>
          <p:cNvSpPr txBox="1">
            <a:spLocks noGrp="1"/>
          </p:cNvSpPr>
          <p:nvPr>
            <p:ph type="subTitle" idx="4294967295"/>
          </p:nvPr>
        </p:nvSpPr>
        <p:spPr>
          <a:xfrm flipH="1">
            <a:off x="4924773" y="2110586"/>
            <a:ext cx="2115000" cy="548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Clr>
                <a:schemeClr val="dk1"/>
              </a:buClr>
              <a:buSzPts val="1100"/>
              <a:buFont typeface="Arial"/>
              <a:buNone/>
            </a:pPr>
            <a:r>
              <a:rPr lang="en" sz="1400"/>
              <a:t>Neptune is the farthest planet from the Sun</a:t>
            </a:r>
            <a:endParaRPr sz="1400"/>
          </a:p>
        </p:txBody>
      </p:sp>
      <p:sp>
        <p:nvSpPr>
          <p:cNvPr id="906" name="Google Shape;906;p56"/>
          <p:cNvSpPr txBox="1">
            <a:spLocks noGrp="1"/>
          </p:cNvSpPr>
          <p:nvPr>
            <p:ph type="title" idx="4294967295"/>
          </p:nvPr>
        </p:nvSpPr>
        <p:spPr>
          <a:xfrm flipH="1">
            <a:off x="4924786" y="3055911"/>
            <a:ext cx="2115000" cy="4689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800" b="1"/>
              <a:t>Mars</a:t>
            </a:r>
            <a:endParaRPr sz="1800" b="1"/>
          </a:p>
        </p:txBody>
      </p:sp>
      <p:sp>
        <p:nvSpPr>
          <p:cNvPr id="907" name="Google Shape;907;p56"/>
          <p:cNvSpPr txBox="1">
            <a:spLocks noGrp="1"/>
          </p:cNvSpPr>
          <p:nvPr>
            <p:ph type="subTitle" idx="4294967295"/>
          </p:nvPr>
        </p:nvSpPr>
        <p:spPr>
          <a:xfrm flipH="1">
            <a:off x="4924773" y="3414320"/>
            <a:ext cx="2115000" cy="548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Clr>
                <a:schemeClr val="dk1"/>
              </a:buClr>
              <a:buSzPts val="1100"/>
              <a:buFont typeface="Arial"/>
              <a:buNone/>
            </a:pPr>
            <a:r>
              <a:rPr lang="en" sz="1400"/>
              <a:t>Despite being red, Mars is a cold place</a:t>
            </a:r>
            <a:endParaRPr sz="1400"/>
          </a:p>
        </p:txBody>
      </p:sp>
      <p:grpSp>
        <p:nvGrpSpPr>
          <p:cNvPr id="908" name="Google Shape;908;p56"/>
          <p:cNvGrpSpPr/>
          <p:nvPr/>
        </p:nvGrpSpPr>
        <p:grpSpPr>
          <a:xfrm>
            <a:off x="1147689" y="1628775"/>
            <a:ext cx="647700" cy="647700"/>
            <a:chOff x="1147689" y="1628775"/>
            <a:chExt cx="647700" cy="647700"/>
          </a:xfrm>
        </p:grpSpPr>
        <p:sp>
          <p:nvSpPr>
            <p:cNvPr id="909" name="Google Shape;909;p56"/>
            <p:cNvSpPr/>
            <p:nvPr/>
          </p:nvSpPr>
          <p:spPr>
            <a:xfrm>
              <a:off x="1147689" y="1628775"/>
              <a:ext cx="647700" cy="647700"/>
            </a:xfrm>
            <a:prstGeom prst="roundRect">
              <a:avLst>
                <a:gd name="adj" fmla="val 12593"/>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56"/>
            <p:cNvGrpSpPr/>
            <p:nvPr/>
          </p:nvGrpSpPr>
          <p:grpSpPr>
            <a:xfrm>
              <a:off x="1280813" y="1792921"/>
              <a:ext cx="381451" cy="319405"/>
              <a:chOff x="5254575" y="4338125"/>
              <a:chExt cx="592500" cy="496125"/>
            </a:xfrm>
          </p:grpSpPr>
          <p:sp>
            <p:nvSpPr>
              <p:cNvPr id="911" name="Google Shape;911;p56"/>
              <p:cNvSpPr/>
              <p:nvPr/>
            </p:nvSpPr>
            <p:spPr>
              <a:xfrm>
                <a:off x="5254575" y="4437650"/>
                <a:ext cx="538825" cy="172850"/>
              </a:xfrm>
              <a:custGeom>
                <a:avLst/>
                <a:gdLst/>
                <a:ahLst/>
                <a:cxnLst/>
                <a:rect l="l" t="t" r="r" b="b"/>
                <a:pathLst>
                  <a:path w="21553" h="6914" extrusionOk="0">
                    <a:moveTo>
                      <a:pt x="3464" y="1"/>
                    </a:moveTo>
                    <a:cubicBezTo>
                      <a:pt x="1568" y="1"/>
                      <a:pt x="0" y="1568"/>
                      <a:pt x="0" y="3465"/>
                    </a:cubicBezTo>
                    <a:cubicBezTo>
                      <a:pt x="0" y="5346"/>
                      <a:pt x="1568" y="6913"/>
                      <a:pt x="3464" y="6913"/>
                    </a:cubicBezTo>
                    <a:lnTo>
                      <a:pt x="20502" y="6913"/>
                    </a:lnTo>
                    <a:cubicBezTo>
                      <a:pt x="21098" y="6913"/>
                      <a:pt x="21553" y="6459"/>
                      <a:pt x="21553" y="5941"/>
                    </a:cubicBezTo>
                    <a:cubicBezTo>
                      <a:pt x="21553" y="5346"/>
                      <a:pt x="21098" y="4891"/>
                      <a:pt x="20502" y="4891"/>
                    </a:cubicBezTo>
                    <a:lnTo>
                      <a:pt x="3464" y="4891"/>
                    </a:lnTo>
                    <a:cubicBezTo>
                      <a:pt x="2681" y="4891"/>
                      <a:pt x="2022" y="4248"/>
                      <a:pt x="2022" y="3465"/>
                    </a:cubicBezTo>
                    <a:cubicBezTo>
                      <a:pt x="2022" y="2681"/>
                      <a:pt x="2681" y="2023"/>
                      <a:pt x="3464" y="2023"/>
                    </a:cubicBezTo>
                    <a:cubicBezTo>
                      <a:pt x="4044" y="2023"/>
                      <a:pt x="4499" y="1568"/>
                      <a:pt x="4499" y="1035"/>
                    </a:cubicBezTo>
                    <a:cubicBezTo>
                      <a:pt x="4499" y="455"/>
                      <a:pt x="4044" y="1"/>
                      <a:pt x="34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6"/>
              <p:cNvSpPr/>
              <p:nvPr/>
            </p:nvSpPr>
            <p:spPr>
              <a:xfrm>
                <a:off x="5532000" y="4338125"/>
                <a:ext cx="310375" cy="172825"/>
              </a:xfrm>
              <a:custGeom>
                <a:avLst/>
                <a:gdLst/>
                <a:ahLst/>
                <a:cxnLst/>
                <a:rect l="l" t="t" r="r" b="b"/>
                <a:pathLst>
                  <a:path w="12415" h="6913" extrusionOk="0">
                    <a:moveTo>
                      <a:pt x="3465" y="0"/>
                    </a:moveTo>
                    <a:cubicBezTo>
                      <a:pt x="1568" y="0"/>
                      <a:pt x="1" y="1568"/>
                      <a:pt x="1" y="3449"/>
                    </a:cubicBezTo>
                    <a:cubicBezTo>
                      <a:pt x="1" y="5345"/>
                      <a:pt x="1568" y="6913"/>
                      <a:pt x="3465" y="6913"/>
                    </a:cubicBezTo>
                    <a:lnTo>
                      <a:pt x="11427" y="6913"/>
                    </a:lnTo>
                    <a:cubicBezTo>
                      <a:pt x="11960" y="6913"/>
                      <a:pt x="12415" y="6458"/>
                      <a:pt x="12415" y="5878"/>
                    </a:cubicBezTo>
                    <a:cubicBezTo>
                      <a:pt x="12415" y="5345"/>
                      <a:pt x="11960" y="4891"/>
                      <a:pt x="11427" y="4891"/>
                    </a:cubicBezTo>
                    <a:lnTo>
                      <a:pt x="3465" y="4891"/>
                    </a:lnTo>
                    <a:cubicBezTo>
                      <a:pt x="2681" y="4891"/>
                      <a:pt x="2023" y="4232"/>
                      <a:pt x="2023" y="3449"/>
                    </a:cubicBezTo>
                    <a:cubicBezTo>
                      <a:pt x="2023" y="2602"/>
                      <a:pt x="2681" y="1960"/>
                      <a:pt x="3465" y="1960"/>
                    </a:cubicBezTo>
                    <a:cubicBezTo>
                      <a:pt x="3982" y="1960"/>
                      <a:pt x="4452" y="1568"/>
                      <a:pt x="4452" y="972"/>
                    </a:cubicBezTo>
                    <a:cubicBezTo>
                      <a:pt x="4452" y="455"/>
                      <a:pt x="3982" y="0"/>
                      <a:pt x="3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6"/>
              <p:cNvSpPr/>
              <p:nvPr/>
            </p:nvSpPr>
            <p:spPr>
              <a:xfrm>
                <a:off x="5385050" y="4661400"/>
                <a:ext cx="462025" cy="172850"/>
              </a:xfrm>
              <a:custGeom>
                <a:avLst/>
                <a:gdLst/>
                <a:ahLst/>
                <a:cxnLst/>
                <a:rect l="l" t="t" r="r" b="b"/>
                <a:pathLst>
                  <a:path w="18481" h="6914" extrusionOk="0">
                    <a:moveTo>
                      <a:pt x="3465" y="1"/>
                    </a:moveTo>
                    <a:cubicBezTo>
                      <a:pt x="1568" y="1"/>
                      <a:pt x="1" y="1568"/>
                      <a:pt x="1" y="3449"/>
                    </a:cubicBezTo>
                    <a:cubicBezTo>
                      <a:pt x="1" y="5346"/>
                      <a:pt x="1568" y="6913"/>
                      <a:pt x="3465" y="6913"/>
                    </a:cubicBezTo>
                    <a:cubicBezTo>
                      <a:pt x="4061" y="6913"/>
                      <a:pt x="4515" y="6459"/>
                      <a:pt x="4515" y="5941"/>
                    </a:cubicBezTo>
                    <a:cubicBezTo>
                      <a:pt x="4515" y="5346"/>
                      <a:pt x="4061" y="4891"/>
                      <a:pt x="3465" y="4891"/>
                    </a:cubicBezTo>
                    <a:cubicBezTo>
                      <a:pt x="2681" y="4891"/>
                      <a:pt x="2023" y="4233"/>
                      <a:pt x="2023" y="3449"/>
                    </a:cubicBezTo>
                    <a:cubicBezTo>
                      <a:pt x="2023" y="2665"/>
                      <a:pt x="2681" y="2023"/>
                      <a:pt x="3465" y="2023"/>
                    </a:cubicBezTo>
                    <a:lnTo>
                      <a:pt x="17509" y="2023"/>
                    </a:lnTo>
                    <a:cubicBezTo>
                      <a:pt x="18026" y="2023"/>
                      <a:pt x="18481" y="1568"/>
                      <a:pt x="18481" y="973"/>
                    </a:cubicBezTo>
                    <a:cubicBezTo>
                      <a:pt x="18481" y="455"/>
                      <a:pt x="18026" y="1"/>
                      <a:pt x="17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4" name="Google Shape;914;p56"/>
          <p:cNvGrpSpPr/>
          <p:nvPr/>
        </p:nvGrpSpPr>
        <p:grpSpPr>
          <a:xfrm>
            <a:off x="7348786" y="2944333"/>
            <a:ext cx="647700" cy="647700"/>
            <a:chOff x="7348786" y="2944333"/>
            <a:chExt cx="647700" cy="647700"/>
          </a:xfrm>
        </p:grpSpPr>
        <p:sp>
          <p:nvSpPr>
            <p:cNvPr id="915" name="Google Shape;915;p56"/>
            <p:cNvSpPr/>
            <p:nvPr/>
          </p:nvSpPr>
          <p:spPr>
            <a:xfrm>
              <a:off x="7348786" y="2944333"/>
              <a:ext cx="647700" cy="647700"/>
            </a:xfrm>
            <a:prstGeom prst="roundRect">
              <a:avLst>
                <a:gd name="adj" fmla="val 10702"/>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 name="Google Shape;916;p56"/>
            <p:cNvGrpSpPr/>
            <p:nvPr/>
          </p:nvGrpSpPr>
          <p:grpSpPr>
            <a:xfrm>
              <a:off x="7440364" y="3130588"/>
              <a:ext cx="454380" cy="275189"/>
              <a:chOff x="3519025" y="4400025"/>
              <a:chExt cx="612125" cy="370725"/>
            </a:xfrm>
          </p:grpSpPr>
          <p:sp>
            <p:nvSpPr>
              <p:cNvPr id="917" name="Google Shape;917;p56"/>
              <p:cNvSpPr/>
              <p:nvPr/>
            </p:nvSpPr>
            <p:spPr>
              <a:xfrm>
                <a:off x="3902650" y="4400025"/>
                <a:ext cx="228500" cy="151675"/>
              </a:xfrm>
              <a:custGeom>
                <a:avLst/>
                <a:gdLst/>
                <a:ahLst/>
                <a:cxnLst/>
                <a:rect l="l" t="t" r="r" b="b"/>
                <a:pathLst>
                  <a:path w="9140" h="6067" extrusionOk="0">
                    <a:moveTo>
                      <a:pt x="3073" y="1"/>
                    </a:moveTo>
                    <a:cubicBezTo>
                      <a:pt x="1365" y="1"/>
                      <a:pt x="1" y="1365"/>
                      <a:pt x="1" y="3073"/>
                    </a:cubicBezTo>
                    <a:cubicBezTo>
                      <a:pt x="1" y="4703"/>
                      <a:pt x="1365" y="6067"/>
                      <a:pt x="3073" y="6067"/>
                    </a:cubicBezTo>
                    <a:lnTo>
                      <a:pt x="8230" y="6067"/>
                    </a:lnTo>
                    <a:cubicBezTo>
                      <a:pt x="8747" y="6067"/>
                      <a:pt x="9139" y="5675"/>
                      <a:pt x="9139" y="5158"/>
                    </a:cubicBezTo>
                    <a:cubicBezTo>
                      <a:pt x="9139" y="4703"/>
                      <a:pt x="8747" y="4311"/>
                      <a:pt x="8230" y="4311"/>
                    </a:cubicBezTo>
                    <a:lnTo>
                      <a:pt x="3073" y="4311"/>
                    </a:lnTo>
                    <a:cubicBezTo>
                      <a:pt x="2352" y="4311"/>
                      <a:pt x="1757" y="3716"/>
                      <a:pt x="1757" y="3073"/>
                    </a:cubicBezTo>
                    <a:cubicBezTo>
                      <a:pt x="1757" y="2352"/>
                      <a:pt x="2352" y="1756"/>
                      <a:pt x="3073" y="1756"/>
                    </a:cubicBezTo>
                    <a:cubicBezTo>
                      <a:pt x="3528" y="1756"/>
                      <a:pt x="3920" y="1365"/>
                      <a:pt x="3920" y="910"/>
                    </a:cubicBezTo>
                    <a:cubicBezTo>
                      <a:pt x="3920" y="393"/>
                      <a:pt x="3528" y="1"/>
                      <a:pt x="3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6"/>
              <p:cNvSpPr/>
              <p:nvPr/>
            </p:nvSpPr>
            <p:spPr>
              <a:xfrm>
                <a:off x="3861900" y="4597525"/>
                <a:ext cx="161475" cy="152075"/>
              </a:xfrm>
              <a:custGeom>
                <a:avLst/>
                <a:gdLst/>
                <a:ahLst/>
                <a:cxnLst/>
                <a:rect l="l" t="t" r="r" b="b"/>
                <a:pathLst>
                  <a:path w="6459" h="6083" extrusionOk="0">
                    <a:moveTo>
                      <a:pt x="2995" y="1"/>
                    </a:moveTo>
                    <a:cubicBezTo>
                      <a:pt x="1302" y="1"/>
                      <a:pt x="1" y="1380"/>
                      <a:pt x="1" y="3073"/>
                    </a:cubicBezTo>
                    <a:cubicBezTo>
                      <a:pt x="1" y="4703"/>
                      <a:pt x="1302" y="6082"/>
                      <a:pt x="2995" y="6082"/>
                    </a:cubicBezTo>
                    <a:cubicBezTo>
                      <a:pt x="3465" y="6082"/>
                      <a:pt x="3857" y="5691"/>
                      <a:pt x="3857" y="5158"/>
                    </a:cubicBezTo>
                    <a:cubicBezTo>
                      <a:pt x="3857" y="4703"/>
                      <a:pt x="3465" y="4311"/>
                      <a:pt x="2995" y="4311"/>
                    </a:cubicBezTo>
                    <a:cubicBezTo>
                      <a:pt x="2289" y="4311"/>
                      <a:pt x="1756" y="3731"/>
                      <a:pt x="1756" y="3073"/>
                    </a:cubicBezTo>
                    <a:cubicBezTo>
                      <a:pt x="1756" y="2352"/>
                      <a:pt x="2289" y="1772"/>
                      <a:pt x="2995" y="1772"/>
                    </a:cubicBezTo>
                    <a:lnTo>
                      <a:pt x="5550" y="1772"/>
                    </a:lnTo>
                    <a:cubicBezTo>
                      <a:pt x="6067" y="1772"/>
                      <a:pt x="6459" y="1380"/>
                      <a:pt x="6459" y="910"/>
                    </a:cubicBezTo>
                    <a:cubicBezTo>
                      <a:pt x="6459" y="393"/>
                      <a:pt x="6067" y="1"/>
                      <a:pt x="5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6"/>
              <p:cNvSpPr/>
              <p:nvPr/>
            </p:nvSpPr>
            <p:spPr>
              <a:xfrm>
                <a:off x="3628350" y="4507800"/>
                <a:ext cx="150125" cy="43900"/>
              </a:xfrm>
              <a:custGeom>
                <a:avLst/>
                <a:gdLst/>
                <a:ahLst/>
                <a:cxnLst/>
                <a:rect l="l" t="t" r="r" b="b"/>
                <a:pathLst>
                  <a:path w="6005" h="1756" extrusionOk="0">
                    <a:moveTo>
                      <a:pt x="847" y="0"/>
                    </a:moveTo>
                    <a:cubicBezTo>
                      <a:pt x="393" y="0"/>
                      <a:pt x="1" y="392"/>
                      <a:pt x="1" y="847"/>
                    </a:cubicBezTo>
                    <a:cubicBezTo>
                      <a:pt x="1" y="1364"/>
                      <a:pt x="393" y="1756"/>
                      <a:pt x="847" y="1756"/>
                    </a:cubicBezTo>
                    <a:lnTo>
                      <a:pt x="5158" y="1756"/>
                    </a:lnTo>
                    <a:cubicBezTo>
                      <a:pt x="5612" y="1756"/>
                      <a:pt x="6004" y="1364"/>
                      <a:pt x="6004" y="847"/>
                    </a:cubicBezTo>
                    <a:cubicBezTo>
                      <a:pt x="6004" y="392"/>
                      <a:pt x="5612" y="0"/>
                      <a:pt x="51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6"/>
              <p:cNvSpPr/>
              <p:nvPr/>
            </p:nvSpPr>
            <p:spPr>
              <a:xfrm>
                <a:off x="3796475" y="4507800"/>
                <a:ext cx="71725" cy="43900"/>
              </a:xfrm>
              <a:custGeom>
                <a:avLst/>
                <a:gdLst/>
                <a:ahLst/>
                <a:cxnLst/>
                <a:rect l="l" t="t" r="r" b="b"/>
                <a:pathLst>
                  <a:path w="2869" h="1756" extrusionOk="0">
                    <a:moveTo>
                      <a:pt x="909" y="0"/>
                    </a:moveTo>
                    <a:cubicBezTo>
                      <a:pt x="392" y="0"/>
                      <a:pt x="0" y="392"/>
                      <a:pt x="0" y="847"/>
                    </a:cubicBezTo>
                    <a:cubicBezTo>
                      <a:pt x="0" y="1364"/>
                      <a:pt x="392" y="1756"/>
                      <a:pt x="909" y="1756"/>
                    </a:cubicBezTo>
                    <a:lnTo>
                      <a:pt x="2022" y="1756"/>
                    </a:lnTo>
                    <a:cubicBezTo>
                      <a:pt x="2477" y="1756"/>
                      <a:pt x="2869" y="1364"/>
                      <a:pt x="2869" y="847"/>
                    </a:cubicBezTo>
                    <a:cubicBezTo>
                      <a:pt x="2869" y="392"/>
                      <a:pt x="2477" y="0"/>
                      <a:pt x="2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6"/>
              <p:cNvSpPr/>
              <p:nvPr/>
            </p:nvSpPr>
            <p:spPr>
              <a:xfrm>
                <a:off x="3540200" y="4507800"/>
                <a:ext cx="71725" cy="43900"/>
              </a:xfrm>
              <a:custGeom>
                <a:avLst/>
                <a:gdLst/>
                <a:ahLst/>
                <a:cxnLst/>
                <a:rect l="l" t="t" r="r" b="b"/>
                <a:pathLst>
                  <a:path w="2869" h="1756" extrusionOk="0">
                    <a:moveTo>
                      <a:pt x="909" y="0"/>
                    </a:moveTo>
                    <a:cubicBezTo>
                      <a:pt x="392" y="0"/>
                      <a:pt x="0" y="392"/>
                      <a:pt x="0" y="847"/>
                    </a:cubicBezTo>
                    <a:cubicBezTo>
                      <a:pt x="0" y="1364"/>
                      <a:pt x="392" y="1756"/>
                      <a:pt x="909" y="1756"/>
                    </a:cubicBezTo>
                    <a:lnTo>
                      <a:pt x="1960" y="1756"/>
                    </a:lnTo>
                    <a:cubicBezTo>
                      <a:pt x="2477" y="1756"/>
                      <a:pt x="2869" y="1364"/>
                      <a:pt x="2869" y="847"/>
                    </a:cubicBezTo>
                    <a:cubicBezTo>
                      <a:pt x="2869" y="392"/>
                      <a:pt x="2477" y="0"/>
                      <a:pt x="1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6"/>
              <p:cNvSpPr/>
              <p:nvPr/>
            </p:nvSpPr>
            <p:spPr>
              <a:xfrm>
                <a:off x="3562925" y="4617125"/>
                <a:ext cx="134025" cy="44300"/>
              </a:xfrm>
              <a:custGeom>
                <a:avLst/>
                <a:gdLst/>
                <a:ahLst/>
                <a:cxnLst/>
                <a:rect l="l" t="t" r="r" b="b"/>
                <a:pathLst>
                  <a:path w="5361" h="1772" extrusionOk="0">
                    <a:moveTo>
                      <a:pt x="847" y="1"/>
                    </a:moveTo>
                    <a:cubicBezTo>
                      <a:pt x="392" y="1"/>
                      <a:pt x="0" y="392"/>
                      <a:pt x="0" y="910"/>
                    </a:cubicBezTo>
                    <a:cubicBezTo>
                      <a:pt x="0" y="1380"/>
                      <a:pt x="392" y="1772"/>
                      <a:pt x="847" y="1772"/>
                    </a:cubicBezTo>
                    <a:lnTo>
                      <a:pt x="4515" y="1772"/>
                    </a:lnTo>
                    <a:cubicBezTo>
                      <a:pt x="4969" y="1772"/>
                      <a:pt x="5361" y="1380"/>
                      <a:pt x="5361" y="910"/>
                    </a:cubicBezTo>
                    <a:cubicBezTo>
                      <a:pt x="5361" y="392"/>
                      <a:pt x="4969" y="1"/>
                      <a:pt x="4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6"/>
              <p:cNvSpPr/>
              <p:nvPr/>
            </p:nvSpPr>
            <p:spPr>
              <a:xfrm>
                <a:off x="3737700" y="4617125"/>
                <a:ext cx="79950" cy="44300"/>
              </a:xfrm>
              <a:custGeom>
                <a:avLst/>
                <a:gdLst/>
                <a:ahLst/>
                <a:cxnLst/>
                <a:rect l="l" t="t" r="r" b="b"/>
                <a:pathLst>
                  <a:path w="3198" h="1772" extrusionOk="0">
                    <a:moveTo>
                      <a:pt x="909" y="1"/>
                    </a:moveTo>
                    <a:cubicBezTo>
                      <a:pt x="392" y="1"/>
                      <a:pt x="0" y="392"/>
                      <a:pt x="0" y="910"/>
                    </a:cubicBezTo>
                    <a:cubicBezTo>
                      <a:pt x="0" y="1380"/>
                      <a:pt x="392" y="1772"/>
                      <a:pt x="909" y="1772"/>
                    </a:cubicBezTo>
                    <a:lnTo>
                      <a:pt x="2351" y="1772"/>
                    </a:lnTo>
                    <a:cubicBezTo>
                      <a:pt x="2806" y="1772"/>
                      <a:pt x="3198" y="1380"/>
                      <a:pt x="3198" y="910"/>
                    </a:cubicBezTo>
                    <a:cubicBezTo>
                      <a:pt x="3198" y="392"/>
                      <a:pt x="2806" y="1"/>
                      <a:pt x="2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6"/>
              <p:cNvSpPr/>
              <p:nvPr/>
            </p:nvSpPr>
            <p:spPr>
              <a:xfrm>
                <a:off x="3519025" y="4726450"/>
                <a:ext cx="102700" cy="44300"/>
              </a:xfrm>
              <a:custGeom>
                <a:avLst/>
                <a:gdLst/>
                <a:ahLst/>
                <a:cxnLst/>
                <a:rect l="l" t="t" r="r" b="b"/>
                <a:pathLst>
                  <a:path w="4108" h="1772" extrusionOk="0">
                    <a:moveTo>
                      <a:pt x="847" y="1"/>
                    </a:moveTo>
                    <a:cubicBezTo>
                      <a:pt x="393" y="1"/>
                      <a:pt x="1" y="393"/>
                      <a:pt x="1" y="925"/>
                    </a:cubicBezTo>
                    <a:cubicBezTo>
                      <a:pt x="1" y="1380"/>
                      <a:pt x="393" y="1772"/>
                      <a:pt x="847" y="1772"/>
                    </a:cubicBezTo>
                    <a:lnTo>
                      <a:pt x="3198" y="1772"/>
                    </a:lnTo>
                    <a:cubicBezTo>
                      <a:pt x="3716" y="1772"/>
                      <a:pt x="4107" y="1380"/>
                      <a:pt x="4107" y="925"/>
                    </a:cubicBezTo>
                    <a:cubicBezTo>
                      <a:pt x="4107" y="393"/>
                      <a:pt x="3716" y="1"/>
                      <a:pt x="3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p:cNvSpPr/>
              <p:nvPr/>
            </p:nvSpPr>
            <p:spPr>
              <a:xfrm>
                <a:off x="3636600" y="4726450"/>
                <a:ext cx="65075" cy="44300"/>
              </a:xfrm>
              <a:custGeom>
                <a:avLst/>
                <a:gdLst/>
                <a:ahLst/>
                <a:cxnLst/>
                <a:rect l="l" t="t" r="r" b="b"/>
                <a:pathLst>
                  <a:path w="2603" h="1772" extrusionOk="0">
                    <a:moveTo>
                      <a:pt x="847" y="1"/>
                    </a:moveTo>
                    <a:cubicBezTo>
                      <a:pt x="392" y="1"/>
                      <a:pt x="0" y="393"/>
                      <a:pt x="0" y="925"/>
                    </a:cubicBezTo>
                    <a:cubicBezTo>
                      <a:pt x="0" y="1380"/>
                      <a:pt x="392" y="1772"/>
                      <a:pt x="847" y="1772"/>
                    </a:cubicBezTo>
                    <a:lnTo>
                      <a:pt x="1756" y="1772"/>
                    </a:lnTo>
                    <a:cubicBezTo>
                      <a:pt x="2210" y="1772"/>
                      <a:pt x="2602" y="1380"/>
                      <a:pt x="2602" y="925"/>
                    </a:cubicBezTo>
                    <a:cubicBezTo>
                      <a:pt x="2602" y="393"/>
                      <a:pt x="2210" y="1"/>
                      <a:pt x="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6"/>
              <p:cNvSpPr/>
              <p:nvPr/>
            </p:nvSpPr>
            <p:spPr>
              <a:xfrm>
                <a:off x="3723200" y="4726450"/>
                <a:ext cx="105825" cy="44300"/>
              </a:xfrm>
              <a:custGeom>
                <a:avLst/>
                <a:gdLst/>
                <a:ahLst/>
                <a:cxnLst/>
                <a:rect l="l" t="t" r="r" b="b"/>
                <a:pathLst>
                  <a:path w="4233" h="1772" extrusionOk="0">
                    <a:moveTo>
                      <a:pt x="909" y="1"/>
                    </a:moveTo>
                    <a:cubicBezTo>
                      <a:pt x="392" y="1"/>
                      <a:pt x="0" y="393"/>
                      <a:pt x="0" y="925"/>
                    </a:cubicBezTo>
                    <a:cubicBezTo>
                      <a:pt x="0" y="1380"/>
                      <a:pt x="392" y="1772"/>
                      <a:pt x="909" y="1772"/>
                    </a:cubicBezTo>
                    <a:lnTo>
                      <a:pt x="3323" y="1772"/>
                    </a:lnTo>
                    <a:cubicBezTo>
                      <a:pt x="3840" y="1772"/>
                      <a:pt x="4232" y="1380"/>
                      <a:pt x="4232" y="925"/>
                    </a:cubicBezTo>
                    <a:cubicBezTo>
                      <a:pt x="4232" y="393"/>
                      <a:pt x="3840" y="1"/>
                      <a:pt x="3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7" name="Google Shape;927;p56"/>
          <p:cNvGrpSpPr/>
          <p:nvPr/>
        </p:nvGrpSpPr>
        <p:grpSpPr>
          <a:xfrm>
            <a:off x="7348786" y="1628775"/>
            <a:ext cx="647700" cy="647700"/>
            <a:chOff x="7348786" y="1628775"/>
            <a:chExt cx="647700" cy="647700"/>
          </a:xfrm>
        </p:grpSpPr>
        <p:sp>
          <p:nvSpPr>
            <p:cNvPr id="928" name="Google Shape;928;p56"/>
            <p:cNvSpPr/>
            <p:nvPr/>
          </p:nvSpPr>
          <p:spPr>
            <a:xfrm>
              <a:off x="7348786" y="1628775"/>
              <a:ext cx="647700" cy="647700"/>
            </a:xfrm>
            <a:prstGeom prst="roundRect">
              <a:avLst>
                <a:gd name="adj" fmla="val 10702"/>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6"/>
            <p:cNvSpPr/>
            <p:nvPr/>
          </p:nvSpPr>
          <p:spPr>
            <a:xfrm>
              <a:off x="7481923" y="1782849"/>
              <a:ext cx="381422" cy="339552"/>
            </a:xfrm>
            <a:custGeom>
              <a:avLst/>
              <a:gdLst/>
              <a:ahLst/>
              <a:cxnLst/>
              <a:rect l="l" t="t" r="r" b="b"/>
              <a:pathLst>
                <a:path w="23120" h="20582" extrusionOk="0">
                  <a:moveTo>
                    <a:pt x="11568" y="1443"/>
                  </a:moveTo>
                  <a:cubicBezTo>
                    <a:pt x="17759" y="1443"/>
                    <a:pt x="21678" y="3136"/>
                    <a:pt x="21678" y="4311"/>
                  </a:cubicBezTo>
                  <a:cubicBezTo>
                    <a:pt x="21678" y="5487"/>
                    <a:pt x="17759" y="7258"/>
                    <a:pt x="11568" y="7258"/>
                  </a:cubicBezTo>
                  <a:cubicBezTo>
                    <a:pt x="5423" y="7258"/>
                    <a:pt x="1442" y="5487"/>
                    <a:pt x="1442" y="4311"/>
                  </a:cubicBezTo>
                  <a:cubicBezTo>
                    <a:pt x="1442" y="3136"/>
                    <a:pt x="5423" y="1443"/>
                    <a:pt x="11568" y="1443"/>
                  </a:cubicBezTo>
                  <a:close/>
                  <a:moveTo>
                    <a:pt x="3135" y="7383"/>
                  </a:moveTo>
                  <a:cubicBezTo>
                    <a:pt x="5361" y="8230"/>
                    <a:pt x="8496" y="8700"/>
                    <a:pt x="11568" y="8700"/>
                  </a:cubicBezTo>
                  <a:cubicBezTo>
                    <a:pt x="13841" y="8700"/>
                    <a:pt x="16066" y="8434"/>
                    <a:pt x="18026" y="7979"/>
                  </a:cubicBezTo>
                  <a:cubicBezTo>
                    <a:pt x="18292" y="8230"/>
                    <a:pt x="18417" y="8434"/>
                    <a:pt x="18417" y="8700"/>
                  </a:cubicBezTo>
                  <a:cubicBezTo>
                    <a:pt x="18417" y="9735"/>
                    <a:pt x="15220" y="11177"/>
                    <a:pt x="10126" y="11177"/>
                  </a:cubicBezTo>
                  <a:cubicBezTo>
                    <a:pt x="5032" y="11177"/>
                    <a:pt x="1834" y="9735"/>
                    <a:pt x="1834" y="8700"/>
                  </a:cubicBezTo>
                  <a:cubicBezTo>
                    <a:pt x="1834" y="8308"/>
                    <a:pt x="2289" y="7838"/>
                    <a:pt x="3135" y="7383"/>
                  </a:cubicBezTo>
                  <a:close/>
                  <a:moveTo>
                    <a:pt x="16395" y="11756"/>
                  </a:moveTo>
                  <a:cubicBezTo>
                    <a:pt x="16521" y="11960"/>
                    <a:pt x="16662" y="12148"/>
                    <a:pt x="16662" y="12289"/>
                  </a:cubicBezTo>
                  <a:cubicBezTo>
                    <a:pt x="16662" y="13199"/>
                    <a:pt x="14107" y="14437"/>
                    <a:pt x="10126" y="14437"/>
                  </a:cubicBezTo>
                  <a:cubicBezTo>
                    <a:pt x="6144" y="14437"/>
                    <a:pt x="3590" y="13199"/>
                    <a:pt x="3590" y="12289"/>
                  </a:cubicBezTo>
                  <a:cubicBezTo>
                    <a:pt x="3590" y="12148"/>
                    <a:pt x="3731" y="11960"/>
                    <a:pt x="3856" y="11756"/>
                  </a:cubicBezTo>
                  <a:cubicBezTo>
                    <a:pt x="5611" y="12352"/>
                    <a:pt x="7900" y="12681"/>
                    <a:pt x="10126" y="12681"/>
                  </a:cubicBezTo>
                  <a:cubicBezTo>
                    <a:pt x="12351" y="12681"/>
                    <a:pt x="14624" y="12352"/>
                    <a:pt x="16395" y="11756"/>
                  </a:cubicBezTo>
                  <a:close/>
                  <a:moveTo>
                    <a:pt x="15220" y="15095"/>
                  </a:moveTo>
                  <a:cubicBezTo>
                    <a:pt x="15878" y="15362"/>
                    <a:pt x="16270" y="15675"/>
                    <a:pt x="16270" y="15879"/>
                  </a:cubicBezTo>
                  <a:cubicBezTo>
                    <a:pt x="16270" y="16333"/>
                    <a:pt x="14703" y="17321"/>
                    <a:pt x="11568" y="17321"/>
                  </a:cubicBezTo>
                  <a:cubicBezTo>
                    <a:pt x="8496" y="17321"/>
                    <a:pt x="6865" y="16333"/>
                    <a:pt x="6865" y="15879"/>
                  </a:cubicBezTo>
                  <a:cubicBezTo>
                    <a:pt x="6865" y="15816"/>
                    <a:pt x="6928" y="15753"/>
                    <a:pt x="7054" y="15612"/>
                  </a:cubicBezTo>
                  <a:cubicBezTo>
                    <a:pt x="8041" y="15816"/>
                    <a:pt x="9076" y="15879"/>
                    <a:pt x="10126" y="15879"/>
                  </a:cubicBezTo>
                  <a:cubicBezTo>
                    <a:pt x="11881" y="15879"/>
                    <a:pt x="13778" y="15612"/>
                    <a:pt x="15220" y="15095"/>
                  </a:cubicBezTo>
                  <a:close/>
                  <a:moveTo>
                    <a:pt x="17054" y="17321"/>
                  </a:moveTo>
                  <a:cubicBezTo>
                    <a:pt x="17696" y="17509"/>
                    <a:pt x="18088" y="17838"/>
                    <a:pt x="18088" y="18105"/>
                  </a:cubicBezTo>
                  <a:cubicBezTo>
                    <a:pt x="18088" y="18418"/>
                    <a:pt x="16975" y="19139"/>
                    <a:pt x="15157" y="19139"/>
                  </a:cubicBezTo>
                  <a:cubicBezTo>
                    <a:pt x="14232" y="19139"/>
                    <a:pt x="13527" y="18951"/>
                    <a:pt x="12994" y="18685"/>
                  </a:cubicBezTo>
                  <a:cubicBezTo>
                    <a:pt x="14703" y="18559"/>
                    <a:pt x="16192" y="18026"/>
                    <a:pt x="17054" y="17321"/>
                  </a:cubicBezTo>
                  <a:close/>
                  <a:moveTo>
                    <a:pt x="11568" y="1"/>
                  </a:moveTo>
                  <a:cubicBezTo>
                    <a:pt x="5815" y="1"/>
                    <a:pt x="0" y="1505"/>
                    <a:pt x="0" y="4311"/>
                  </a:cubicBezTo>
                  <a:cubicBezTo>
                    <a:pt x="0" y="5236"/>
                    <a:pt x="596" y="6020"/>
                    <a:pt x="1568" y="6662"/>
                  </a:cubicBezTo>
                  <a:cubicBezTo>
                    <a:pt x="847" y="7195"/>
                    <a:pt x="392" y="7916"/>
                    <a:pt x="392" y="8700"/>
                  </a:cubicBezTo>
                  <a:cubicBezTo>
                    <a:pt x="392" y="9735"/>
                    <a:pt x="1176" y="10581"/>
                    <a:pt x="2477" y="11239"/>
                  </a:cubicBezTo>
                  <a:cubicBezTo>
                    <a:pt x="2289" y="11568"/>
                    <a:pt x="2163" y="11898"/>
                    <a:pt x="2163" y="12289"/>
                  </a:cubicBezTo>
                  <a:cubicBezTo>
                    <a:pt x="2163" y="13653"/>
                    <a:pt x="3590" y="14703"/>
                    <a:pt x="5549" y="15283"/>
                  </a:cubicBezTo>
                  <a:cubicBezTo>
                    <a:pt x="5486" y="15487"/>
                    <a:pt x="5423" y="15675"/>
                    <a:pt x="5423" y="15879"/>
                  </a:cubicBezTo>
                  <a:cubicBezTo>
                    <a:pt x="5423" y="17713"/>
                    <a:pt x="8166" y="18685"/>
                    <a:pt x="11035" y="18747"/>
                  </a:cubicBezTo>
                  <a:cubicBezTo>
                    <a:pt x="11489" y="19860"/>
                    <a:pt x="13135" y="20581"/>
                    <a:pt x="15157" y="20581"/>
                  </a:cubicBezTo>
                  <a:cubicBezTo>
                    <a:pt x="17634" y="20581"/>
                    <a:pt x="19530" y="19531"/>
                    <a:pt x="19530" y="18105"/>
                  </a:cubicBezTo>
                  <a:cubicBezTo>
                    <a:pt x="19530" y="17180"/>
                    <a:pt x="18809" y="16459"/>
                    <a:pt x="17696" y="16004"/>
                  </a:cubicBezTo>
                  <a:lnTo>
                    <a:pt x="17696" y="15879"/>
                  </a:lnTo>
                  <a:cubicBezTo>
                    <a:pt x="17696" y="15283"/>
                    <a:pt x="17367" y="14766"/>
                    <a:pt x="16787" y="14311"/>
                  </a:cubicBezTo>
                  <a:cubicBezTo>
                    <a:pt x="17571" y="13794"/>
                    <a:pt x="18088" y="13073"/>
                    <a:pt x="18088" y="12289"/>
                  </a:cubicBezTo>
                  <a:cubicBezTo>
                    <a:pt x="18088" y="11898"/>
                    <a:pt x="17963" y="11568"/>
                    <a:pt x="17759" y="11239"/>
                  </a:cubicBezTo>
                  <a:cubicBezTo>
                    <a:pt x="19076" y="10581"/>
                    <a:pt x="19859" y="9735"/>
                    <a:pt x="19859" y="8700"/>
                  </a:cubicBezTo>
                  <a:cubicBezTo>
                    <a:pt x="19859" y="8308"/>
                    <a:pt x="19718" y="7916"/>
                    <a:pt x="19530" y="7587"/>
                  </a:cubicBezTo>
                  <a:cubicBezTo>
                    <a:pt x="21678" y="6866"/>
                    <a:pt x="23120" y="5753"/>
                    <a:pt x="23120" y="4311"/>
                  </a:cubicBezTo>
                  <a:cubicBezTo>
                    <a:pt x="23120" y="1505"/>
                    <a:pt x="17305" y="1"/>
                    <a:pt x="11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56"/>
          <p:cNvGrpSpPr/>
          <p:nvPr/>
        </p:nvGrpSpPr>
        <p:grpSpPr>
          <a:xfrm>
            <a:off x="1147514" y="2944333"/>
            <a:ext cx="647700" cy="647700"/>
            <a:chOff x="1147514" y="2944333"/>
            <a:chExt cx="647700" cy="647700"/>
          </a:xfrm>
        </p:grpSpPr>
        <p:sp>
          <p:nvSpPr>
            <p:cNvPr id="931" name="Google Shape;931;p56"/>
            <p:cNvSpPr/>
            <p:nvPr/>
          </p:nvSpPr>
          <p:spPr>
            <a:xfrm>
              <a:off x="1147514" y="2944333"/>
              <a:ext cx="647700" cy="647700"/>
            </a:xfrm>
            <a:prstGeom prst="roundRect">
              <a:avLst>
                <a:gd name="adj" fmla="val 12620"/>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56"/>
            <p:cNvGrpSpPr/>
            <p:nvPr/>
          </p:nvGrpSpPr>
          <p:grpSpPr>
            <a:xfrm>
              <a:off x="1244186" y="3082974"/>
              <a:ext cx="454343" cy="370400"/>
              <a:chOff x="1438925" y="3082974"/>
              <a:chExt cx="454343" cy="370400"/>
            </a:xfrm>
          </p:grpSpPr>
          <p:sp>
            <p:nvSpPr>
              <p:cNvPr id="933" name="Google Shape;933;p56"/>
              <p:cNvSpPr/>
              <p:nvPr/>
            </p:nvSpPr>
            <p:spPr>
              <a:xfrm>
                <a:off x="1578576" y="3193873"/>
                <a:ext cx="162901" cy="148382"/>
              </a:xfrm>
              <a:custGeom>
                <a:avLst/>
                <a:gdLst/>
                <a:ahLst/>
                <a:cxnLst/>
                <a:rect l="l" t="t" r="r" b="b"/>
                <a:pathLst>
                  <a:path w="9672" h="8810" extrusionOk="0">
                    <a:moveTo>
                      <a:pt x="4829" y="1630"/>
                    </a:moveTo>
                    <a:cubicBezTo>
                      <a:pt x="5550" y="1630"/>
                      <a:pt x="6271" y="1959"/>
                      <a:pt x="6788" y="2477"/>
                    </a:cubicBezTo>
                    <a:cubicBezTo>
                      <a:pt x="7838" y="3527"/>
                      <a:pt x="7838" y="5282"/>
                      <a:pt x="6788" y="6395"/>
                    </a:cubicBezTo>
                    <a:cubicBezTo>
                      <a:pt x="6271" y="6920"/>
                      <a:pt x="5553" y="7183"/>
                      <a:pt x="4834" y="7183"/>
                    </a:cubicBezTo>
                    <a:cubicBezTo>
                      <a:pt x="4115" y="7183"/>
                      <a:pt x="3394" y="6920"/>
                      <a:pt x="2869" y="6395"/>
                    </a:cubicBezTo>
                    <a:cubicBezTo>
                      <a:pt x="1756" y="5282"/>
                      <a:pt x="1756" y="3527"/>
                      <a:pt x="2869" y="2477"/>
                    </a:cubicBezTo>
                    <a:cubicBezTo>
                      <a:pt x="3402" y="1959"/>
                      <a:pt x="4045" y="1630"/>
                      <a:pt x="4829" y="1630"/>
                    </a:cubicBezTo>
                    <a:close/>
                    <a:moveTo>
                      <a:pt x="4829" y="0"/>
                    </a:moveTo>
                    <a:cubicBezTo>
                      <a:pt x="3653" y="0"/>
                      <a:pt x="2540" y="455"/>
                      <a:pt x="1694" y="1301"/>
                    </a:cubicBezTo>
                    <a:cubicBezTo>
                      <a:pt x="1" y="2994"/>
                      <a:pt x="1" y="5800"/>
                      <a:pt x="1694" y="7571"/>
                    </a:cubicBezTo>
                    <a:cubicBezTo>
                      <a:pt x="2540" y="8355"/>
                      <a:pt x="3653" y="8809"/>
                      <a:pt x="4829" y="8809"/>
                    </a:cubicBezTo>
                    <a:cubicBezTo>
                      <a:pt x="6004" y="8809"/>
                      <a:pt x="7117" y="8355"/>
                      <a:pt x="7963" y="7571"/>
                    </a:cubicBezTo>
                    <a:cubicBezTo>
                      <a:pt x="9672" y="5800"/>
                      <a:pt x="9672" y="2994"/>
                      <a:pt x="7963" y="1301"/>
                    </a:cubicBezTo>
                    <a:cubicBezTo>
                      <a:pt x="7117" y="455"/>
                      <a:pt x="6004" y="0"/>
                      <a:pt x="4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6"/>
              <p:cNvSpPr/>
              <p:nvPr/>
            </p:nvSpPr>
            <p:spPr>
              <a:xfrm>
                <a:off x="1438925" y="3082974"/>
                <a:ext cx="454343" cy="370400"/>
              </a:xfrm>
              <a:custGeom>
                <a:avLst/>
                <a:gdLst/>
                <a:ahLst/>
                <a:cxnLst/>
                <a:rect l="l" t="t" r="r" b="b"/>
                <a:pathLst>
                  <a:path w="26976" h="21992" extrusionOk="0">
                    <a:moveTo>
                      <a:pt x="13120" y="4625"/>
                    </a:moveTo>
                    <a:cubicBezTo>
                      <a:pt x="14828" y="4625"/>
                      <a:pt x="16395" y="5267"/>
                      <a:pt x="17634" y="6506"/>
                    </a:cubicBezTo>
                    <a:cubicBezTo>
                      <a:pt x="20110" y="8998"/>
                      <a:pt x="20110" y="13042"/>
                      <a:pt x="17634" y="15518"/>
                    </a:cubicBezTo>
                    <a:cubicBezTo>
                      <a:pt x="16395" y="16694"/>
                      <a:pt x="14828" y="17352"/>
                      <a:pt x="13120" y="17352"/>
                    </a:cubicBezTo>
                    <a:cubicBezTo>
                      <a:pt x="11427" y="17352"/>
                      <a:pt x="9797" y="16694"/>
                      <a:pt x="8621" y="15518"/>
                    </a:cubicBezTo>
                    <a:cubicBezTo>
                      <a:pt x="6129" y="13042"/>
                      <a:pt x="6129" y="8998"/>
                      <a:pt x="8621" y="6506"/>
                    </a:cubicBezTo>
                    <a:cubicBezTo>
                      <a:pt x="9797" y="5267"/>
                      <a:pt x="11427" y="4625"/>
                      <a:pt x="13120" y="4625"/>
                    </a:cubicBezTo>
                    <a:close/>
                    <a:moveTo>
                      <a:pt x="2939" y="1"/>
                    </a:moveTo>
                    <a:cubicBezTo>
                      <a:pt x="2727" y="1"/>
                      <a:pt x="2516" y="79"/>
                      <a:pt x="2351" y="236"/>
                    </a:cubicBezTo>
                    <a:cubicBezTo>
                      <a:pt x="847" y="1741"/>
                      <a:pt x="0" y="3763"/>
                      <a:pt x="0" y="5926"/>
                    </a:cubicBezTo>
                    <a:cubicBezTo>
                      <a:pt x="0" y="8073"/>
                      <a:pt x="847" y="10111"/>
                      <a:pt x="2351" y="11600"/>
                    </a:cubicBezTo>
                    <a:lnTo>
                      <a:pt x="7445" y="16694"/>
                    </a:lnTo>
                    <a:cubicBezTo>
                      <a:pt x="8950" y="18199"/>
                      <a:pt x="10972" y="18983"/>
                      <a:pt x="13120" y="18983"/>
                    </a:cubicBezTo>
                    <a:cubicBezTo>
                      <a:pt x="15283" y="18983"/>
                      <a:pt x="17242" y="18199"/>
                      <a:pt x="18809" y="16694"/>
                    </a:cubicBezTo>
                    <a:cubicBezTo>
                      <a:pt x="20628" y="14813"/>
                      <a:pt x="21349" y="12321"/>
                      <a:pt x="21019" y="9907"/>
                    </a:cubicBezTo>
                    <a:lnTo>
                      <a:pt x="21019" y="9907"/>
                    </a:lnTo>
                    <a:lnTo>
                      <a:pt x="22728" y="11600"/>
                    </a:lnTo>
                    <a:cubicBezTo>
                      <a:pt x="25204" y="14092"/>
                      <a:pt x="25204" y="18136"/>
                      <a:pt x="22728" y="20613"/>
                    </a:cubicBezTo>
                    <a:cubicBezTo>
                      <a:pt x="22399" y="20942"/>
                      <a:pt x="22399" y="21475"/>
                      <a:pt x="22728" y="21726"/>
                    </a:cubicBezTo>
                    <a:cubicBezTo>
                      <a:pt x="22853" y="21929"/>
                      <a:pt x="23057" y="21992"/>
                      <a:pt x="23308" y="21992"/>
                    </a:cubicBezTo>
                    <a:cubicBezTo>
                      <a:pt x="23512" y="21992"/>
                      <a:pt x="23700" y="21929"/>
                      <a:pt x="23841" y="21726"/>
                    </a:cubicBezTo>
                    <a:cubicBezTo>
                      <a:pt x="26976" y="18653"/>
                      <a:pt x="26976" y="13559"/>
                      <a:pt x="23841" y="10424"/>
                    </a:cubicBezTo>
                    <a:lnTo>
                      <a:pt x="18809" y="5330"/>
                    </a:lnTo>
                    <a:cubicBezTo>
                      <a:pt x="17242" y="3841"/>
                      <a:pt x="15283" y="2979"/>
                      <a:pt x="13120" y="2979"/>
                    </a:cubicBezTo>
                    <a:cubicBezTo>
                      <a:pt x="10972" y="2979"/>
                      <a:pt x="8950" y="3841"/>
                      <a:pt x="7445" y="5330"/>
                    </a:cubicBezTo>
                    <a:cubicBezTo>
                      <a:pt x="5612" y="7164"/>
                      <a:pt x="4891" y="9719"/>
                      <a:pt x="5220" y="12133"/>
                    </a:cubicBezTo>
                    <a:lnTo>
                      <a:pt x="3527" y="10424"/>
                    </a:lnTo>
                    <a:cubicBezTo>
                      <a:pt x="2351" y="9249"/>
                      <a:pt x="1630" y="7619"/>
                      <a:pt x="1630" y="5926"/>
                    </a:cubicBezTo>
                    <a:cubicBezTo>
                      <a:pt x="1630" y="4233"/>
                      <a:pt x="2351" y="2587"/>
                      <a:pt x="3527" y="1412"/>
                    </a:cubicBezTo>
                    <a:cubicBezTo>
                      <a:pt x="3856" y="1098"/>
                      <a:pt x="3856" y="565"/>
                      <a:pt x="3527" y="236"/>
                    </a:cubicBezTo>
                    <a:cubicBezTo>
                      <a:pt x="3362" y="79"/>
                      <a:pt x="3151" y="1"/>
                      <a:pt x="2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57"/>
          <p:cNvSpPr/>
          <p:nvPr/>
        </p:nvSpPr>
        <p:spPr>
          <a:xfrm rot="10800000">
            <a:off x="815450" y="2461950"/>
            <a:ext cx="7542000" cy="777900"/>
          </a:xfrm>
          <a:prstGeom prst="roundRect">
            <a:avLst>
              <a:gd name="adj" fmla="val 44598"/>
            </a:avLst>
          </a:prstGeom>
          <a:gradFill>
            <a:gsLst>
              <a:gs pos="0">
                <a:srgbClr val="4846BB">
                  <a:alpha val="83921"/>
                  <a:alpha val="24720"/>
                </a:srgbClr>
              </a:gs>
              <a:gs pos="100000">
                <a:srgbClr val="281B66">
                  <a:alpha val="62745"/>
                  <a:alpha val="2472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7"/>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TIMING</a:t>
            </a:r>
            <a:endParaRPr/>
          </a:p>
        </p:txBody>
      </p:sp>
      <p:sp>
        <p:nvSpPr>
          <p:cNvPr id="941" name="Google Shape;941;p57"/>
          <p:cNvSpPr txBox="1">
            <a:spLocks noGrp="1"/>
          </p:cNvSpPr>
          <p:nvPr>
            <p:ph type="title" idx="4294967295"/>
          </p:nvPr>
        </p:nvSpPr>
        <p:spPr>
          <a:xfrm>
            <a:off x="691814" y="3378925"/>
            <a:ext cx="1606200" cy="4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CE00"/>
                </a:solidFill>
              </a:rPr>
              <a:t>Monday</a:t>
            </a:r>
            <a:endParaRPr sz="1800" b="1">
              <a:solidFill>
                <a:srgbClr val="FFCE00"/>
              </a:solidFill>
            </a:endParaRPr>
          </a:p>
        </p:txBody>
      </p:sp>
      <p:sp>
        <p:nvSpPr>
          <p:cNvPr id="942" name="Google Shape;942;p57"/>
          <p:cNvSpPr txBox="1">
            <a:spLocks noGrp="1"/>
          </p:cNvSpPr>
          <p:nvPr>
            <p:ph type="subTitle" idx="4294967295"/>
          </p:nvPr>
        </p:nvSpPr>
        <p:spPr>
          <a:xfrm>
            <a:off x="691825" y="3729000"/>
            <a:ext cx="16062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a:t>Saturn is a gas giant</a:t>
            </a:r>
            <a:endParaRPr sz="1400"/>
          </a:p>
          <a:p>
            <a:pPr marL="0" lvl="0" indent="0" algn="ctr" rtl="0">
              <a:lnSpc>
                <a:spcPct val="100000"/>
              </a:lnSpc>
              <a:spcBef>
                <a:spcPts val="1600"/>
              </a:spcBef>
              <a:spcAft>
                <a:spcPts val="1600"/>
              </a:spcAft>
              <a:buNone/>
            </a:pPr>
            <a:endParaRPr sz="1400"/>
          </a:p>
        </p:txBody>
      </p:sp>
      <p:sp>
        <p:nvSpPr>
          <p:cNvPr id="943" name="Google Shape;943;p57"/>
          <p:cNvSpPr txBox="1">
            <a:spLocks noGrp="1"/>
          </p:cNvSpPr>
          <p:nvPr>
            <p:ph type="title" idx="4294967295"/>
          </p:nvPr>
        </p:nvSpPr>
        <p:spPr>
          <a:xfrm>
            <a:off x="2230352" y="1308364"/>
            <a:ext cx="1606200" cy="4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CE00"/>
                </a:solidFill>
              </a:rPr>
              <a:t>Tuesday</a:t>
            </a:r>
            <a:endParaRPr sz="1800" b="1">
              <a:solidFill>
                <a:srgbClr val="FFCE00"/>
              </a:solidFill>
            </a:endParaRPr>
          </a:p>
        </p:txBody>
      </p:sp>
      <p:sp>
        <p:nvSpPr>
          <p:cNvPr id="944" name="Google Shape;944;p57"/>
          <p:cNvSpPr txBox="1">
            <a:spLocks noGrp="1"/>
          </p:cNvSpPr>
          <p:nvPr>
            <p:ph type="subTitle" idx="4294967295"/>
          </p:nvPr>
        </p:nvSpPr>
        <p:spPr>
          <a:xfrm>
            <a:off x="2230350" y="1658449"/>
            <a:ext cx="16062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a:t>Jupiter is the biggest planet</a:t>
            </a:r>
            <a:endParaRPr sz="1400"/>
          </a:p>
          <a:p>
            <a:pPr marL="0" lvl="0" indent="0" algn="ctr" rtl="0">
              <a:lnSpc>
                <a:spcPct val="100000"/>
              </a:lnSpc>
              <a:spcBef>
                <a:spcPts val="1600"/>
              </a:spcBef>
              <a:spcAft>
                <a:spcPts val="1600"/>
              </a:spcAft>
              <a:buNone/>
            </a:pPr>
            <a:endParaRPr sz="1400"/>
          </a:p>
        </p:txBody>
      </p:sp>
      <p:sp>
        <p:nvSpPr>
          <p:cNvPr id="945" name="Google Shape;945;p57"/>
          <p:cNvSpPr txBox="1">
            <a:spLocks noGrp="1"/>
          </p:cNvSpPr>
          <p:nvPr>
            <p:ph type="title" idx="4294967295"/>
          </p:nvPr>
        </p:nvSpPr>
        <p:spPr>
          <a:xfrm>
            <a:off x="3768895" y="3378925"/>
            <a:ext cx="1606200" cy="4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CE00"/>
                </a:solidFill>
              </a:rPr>
              <a:t>Wednesday</a:t>
            </a:r>
            <a:endParaRPr sz="1800" b="1">
              <a:solidFill>
                <a:srgbClr val="FFCE00"/>
              </a:solidFill>
            </a:endParaRPr>
          </a:p>
        </p:txBody>
      </p:sp>
      <p:sp>
        <p:nvSpPr>
          <p:cNvPr id="946" name="Google Shape;946;p57"/>
          <p:cNvSpPr txBox="1">
            <a:spLocks noGrp="1"/>
          </p:cNvSpPr>
          <p:nvPr>
            <p:ph type="subTitle" idx="4294967295"/>
          </p:nvPr>
        </p:nvSpPr>
        <p:spPr>
          <a:xfrm>
            <a:off x="3768908" y="3729000"/>
            <a:ext cx="16062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chemeClr val="dk1"/>
              </a:buClr>
              <a:buSzPts val="1100"/>
              <a:buFont typeface="Arial"/>
              <a:buNone/>
            </a:pPr>
            <a:r>
              <a:rPr lang="en" sz="1400"/>
              <a:t>Mars is a cold place</a:t>
            </a:r>
            <a:endParaRPr sz="1400"/>
          </a:p>
        </p:txBody>
      </p:sp>
      <p:sp>
        <p:nvSpPr>
          <p:cNvPr id="947" name="Google Shape;947;p57"/>
          <p:cNvSpPr txBox="1">
            <a:spLocks noGrp="1"/>
          </p:cNvSpPr>
          <p:nvPr>
            <p:ph type="title" idx="4294967295"/>
          </p:nvPr>
        </p:nvSpPr>
        <p:spPr>
          <a:xfrm>
            <a:off x="5307452" y="1308364"/>
            <a:ext cx="1606200" cy="4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CE00"/>
                </a:solidFill>
              </a:rPr>
              <a:t>Thursday</a:t>
            </a:r>
            <a:endParaRPr sz="1800" b="1">
              <a:solidFill>
                <a:srgbClr val="FFCE00"/>
              </a:solidFill>
            </a:endParaRPr>
          </a:p>
        </p:txBody>
      </p:sp>
      <p:sp>
        <p:nvSpPr>
          <p:cNvPr id="948" name="Google Shape;948;p57"/>
          <p:cNvSpPr txBox="1">
            <a:spLocks noGrp="1"/>
          </p:cNvSpPr>
          <p:nvPr>
            <p:ph type="subTitle" idx="4294967295"/>
          </p:nvPr>
        </p:nvSpPr>
        <p:spPr>
          <a:xfrm>
            <a:off x="5307450" y="1658449"/>
            <a:ext cx="16062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a:t>Venus has a beautiful name</a:t>
            </a:r>
            <a:endParaRPr sz="1400"/>
          </a:p>
          <a:p>
            <a:pPr marL="0" lvl="0" indent="0" algn="ctr" rtl="0">
              <a:lnSpc>
                <a:spcPct val="100000"/>
              </a:lnSpc>
              <a:spcBef>
                <a:spcPts val="1600"/>
              </a:spcBef>
              <a:spcAft>
                <a:spcPts val="1600"/>
              </a:spcAft>
              <a:buClr>
                <a:schemeClr val="dk1"/>
              </a:buClr>
              <a:buSzPts val="1100"/>
              <a:buFont typeface="Arial"/>
              <a:buNone/>
            </a:pPr>
            <a:endParaRPr sz="1400"/>
          </a:p>
        </p:txBody>
      </p:sp>
      <p:sp>
        <p:nvSpPr>
          <p:cNvPr id="949" name="Google Shape;949;p57"/>
          <p:cNvSpPr txBox="1">
            <a:spLocks noGrp="1"/>
          </p:cNvSpPr>
          <p:nvPr>
            <p:ph type="title" idx="4294967295"/>
          </p:nvPr>
        </p:nvSpPr>
        <p:spPr>
          <a:xfrm>
            <a:off x="6845977" y="3378925"/>
            <a:ext cx="1606200" cy="4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CE00"/>
                </a:solidFill>
              </a:rPr>
              <a:t>Friday</a:t>
            </a:r>
            <a:endParaRPr sz="1800" b="1">
              <a:solidFill>
                <a:srgbClr val="FFCE00"/>
              </a:solidFill>
            </a:endParaRPr>
          </a:p>
        </p:txBody>
      </p:sp>
      <p:sp>
        <p:nvSpPr>
          <p:cNvPr id="950" name="Google Shape;950;p57"/>
          <p:cNvSpPr txBox="1">
            <a:spLocks noGrp="1"/>
          </p:cNvSpPr>
          <p:nvPr>
            <p:ph type="subTitle" idx="4294967295"/>
          </p:nvPr>
        </p:nvSpPr>
        <p:spPr>
          <a:xfrm>
            <a:off x="6845978" y="3729000"/>
            <a:ext cx="1606200" cy="572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a:t>Neptune is the farthest planet</a:t>
            </a:r>
            <a:endParaRPr sz="1400"/>
          </a:p>
          <a:p>
            <a:pPr marL="0" lvl="0" indent="0" algn="ctr" rtl="0">
              <a:lnSpc>
                <a:spcPct val="100000"/>
              </a:lnSpc>
              <a:spcBef>
                <a:spcPts val="1600"/>
              </a:spcBef>
              <a:spcAft>
                <a:spcPts val="1600"/>
              </a:spcAft>
              <a:buClr>
                <a:schemeClr val="dk1"/>
              </a:buClr>
              <a:buSzPts val="1100"/>
              <a:buFont typeface="Arial"/>
              <a:buNone/>
            </a:pPr>
            <a:endParaRPr sz="1400"/>
          </a:p>
        </p:txBody>
      </p:sp>
      <p:grpSp>
        <p:nvGrpSpPr>
          <p:cNvPr id="951" name="Google Shape;951;p57"/>
          <p:cNvGrpSpPr/>
          <p:nvPr/>
        </p:nvGrpSpPr>
        <p:grpSpPr>
          <a:xfrm>
            <a:off x="1227782" y="2587967"/>
            <a:ext cx="534291" cy="525866"/>
            <a:chOff x="8035075" y="2706713"/>
            <a:chExt cx="370752" cy="364906"/>
          </a:xfrm>
        </p:grpSpPr>
        <p:sp>
          <p:nvSpPr>
            <p:cNvPr id="952" name="Google Shape;952;p57"/>
            <p:cNvSpPr/>
            <p:nvPr/>
          </p:nvSpPr>
          <p:spPr>
            <a:xfrm>
              <a:off x="8069915" y="2995990"/>
              <a:ext cx="59013" cy="75629"/>
            </a:xfrm>
            <a:custGeom>
              <a:avLst/>
              <a:gdLst/>
              <a:ahLst/>
              <a:cxnLst/>
              <a:rect l="l" t="t" r="r" b="b"/>
              <a:pathLst>
                <a:path w="3982" h="5104" extrusionOk="0">
                  <a:moveTo>
                    <a:pt x="2957" y="1"/>
                  </a:moveTo>
                  <a:cubicBezTo>
                    <a:pt x="2671" y="1"/>
                    <a:pt x="2386" y="164"/>
                    <a:pt x="2210" y="464"/>
                  </a:cubicBezTo>
                  <a:lnTo>
                    <a:pt x="251" y="3787"/>
                  </a:lnTo>
                  <a:cubicBezTo>
                    <a:pt x="0" y="4257"/>
                    <a:pt x="188" y="4774"/>
                    <a:pt x="580" y="5041"/>
                  </a:cubicBezTo>
                  <a:cubicBezTo>
                    <a:pt x="721" y="5103"/>
                    <a:pt x="910" y="5103"/>
                    <a:pt x="1035" y="5103"/>
                  </a:cubicBezTo>
                  <a:cubicBezTo>
                    <a:pt x="1301" y="5103"/>
                    <a:pt x="1631" y="4962"/>
                    <a:pt x="1756" y="4712"/>
                  </a:cubicBezTo>
                  <a:lnTo>
                    <a:pt x="3715" y="1310"/>
                  </a:lnTo>
                  <a:cubicBezTo>
                    <a:pt x="3982" y="918"/>
                    <a:pt x="3856" y="401"/>
                    <a:pt x="3386" y="135"/>
                  </a:cubicBezTo>
                  <a:cubicBezTo>
                    <a:pt x="3253" y="44"/>
                    <a:pt x="3105" y="1"/>
                    <a:pt x="2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7"/>
            <p:cNvSpPr/>
            <p:nvPr/>
          </p:nvSpPr>
          <p:spPr>
            <a:xfrm>
              <a:off x="8150279" y="2995990"/>
              <a:ext cx="58094" cy="75629"/>
            </a:xfrm>
            <a:custGeom>
              <a:avLst/>
              <a:gdLst/>
              <a:ahLst/>
              <a:cxnLst/>
              <a:rect l="l" t="t" r="r" b="b"/>
              <a:pathLst>
                <a:path w="3920" h="5104" extrusionOk="0">
                  <a:moveTo>
                    <a:pt x="2913" y="1"/>
                  </a:moveTo>
                  <a:cubicBezTo>
                    <a:pt x="2609" y="1"/>
                    <a:pt x="2324" y="164"/>
                    <a:pt x="2148" y="464"/>
                  </a:cubicBezTo>
                  <a:lnTo>
                    <a:pt x="252" y="3787"/>
                  </a:lnTo>
                  <a:cubicBezTo>
                    <a:pt x="1" y="4257"/>
                    <a:pt x="126" y="4774"/>
                    <a:pt x="581" y="5041"/>
                  </a:cubicBezTo>
                  <a:cubicBezTo>
                    <a:pt x="706" y="5103"/>
                    <a:pt x="847" y="5103"/>
                    <a:pt x="973" y="5103"/>
                  </a:cubicBezTo>
                  <a:cubicBezTo>
                    <a:pt x="1302" y="5103"/>
                    <a:pt x="1631" y="4962"/>
                    <a:pt x="1756" y="4712"/>
                  </a:cubicBezTo>
                  <a:lnTo>
                    <a:pt x="3716" y="1310"/>
                  </a:lnTo>
                  <a:cubicBezTo>
                    <a:pt x="3919" y="918"/>
                    <a:pt x="3778" y="401"/>
                    <a:pt x="3386" y="135"/>
                  </a:cubicBezTo>
                  <a:cubicBezTo>
                    <a:pt x="3232" y="44"/>
                    <a:pt x="3070" y="1"/>
                    <a:pt x="2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p:nvPr/>
          </p:nvSpPr>
          <p:spPr>
            <a:xfrm>
              <a:off x="8035075" y="2706713"/>
              <a:ext cx="370752" cy="273842"/>
            </a:xfrm>
            <a:custGeom>
              <a:avLst/>
              <a:gdLst/>
              <a:ahLst/>
              <a:cxnLst/>
              <a:rect l="l" t="t" r="r" b="b"/>
              <a:pathLst>
                <a:path w="25017" h="18481" extrusionOk="0">
                  <a:moveTo>
                    <a:pt x="9442" y="12339"/>
                  </a:moveTo>
                  <a:cubicBezTo>
                    <a:pt x="9599" y="12339"/>
                    <a:pt x="9764" y="12384"/>
                    <a:pt x="9922" y="12477"/>
                  </a:cubicBezTo>
                  <a:cubicBezTo>
                    <a:pt x="10314" y="12665"/>
                    <a:pt x="10518" y="13261"/>
                    <a:pt x="10251" y="13652"/>
                  </a:cubicBezTo>
                  <a:lnTo>
                    <a:pt x="8292" y="16975"/>
                  </a:lnTo>
                  <a:cubicBezTo>
                    <a:pt x="8167" y="17305"/>
                    <a:pt x="7837" y="17430"/>
                    <a:pt x="7571" y="17430"/>
                  </a:cubicBezTo>
                  <a:cubicBezTo>
                    <a:pt x="7383" y="17430"/>
                    <a:pt x="7242" y="17430"/>
                    <a:pt x="7116" y="17305"/>
                  </a:cubicBezTo>
                  <a:cubicBezTo>
                    <a:pt x="6662" y="17116"/>
                    <a:pt x="6521" y="16521"/>
                    <a:pt x="6787" y="16129"/>
                  </a:cubicBezTo>
                  <a:lnTo>
                    <a:pt x="8747" y="12806"/>
                  </a:lnTo>
                  <a:cubicBezTo>
                    <a:pt x="8880" y="12499"/>
                    <a:pt x="9146" y="12339"/>
                    <a:pt x="9442" y="12339"/>
                  </a:cubicBezTo>
                  <a:close/>
                  <a:moveTo>
                    <a:pt x="14841" y="12339"/>
                  </a:moveTo>
                  <a:cubicBezTo>
                    <a:pt x="14994" y="12339"/>
                    <a:pt x="15147" y="12384"/>
                    <a:pt x="15283" y="12477"/>
                  </a:cubicBezTo>
                  <a:cubicBezTo>
                    <a:pt x="15737" y="12665"/>
                    <a:pt x="15863" y="13261"/>
                    <a:pt x="15612" y="13652"/>
                  </a:cubicBezTo>
                  <a:lnTo>
                    <a:pt x="13715" y="16975"/>
                  </a:lnTo>
                  <a:cubicBezTo>
                    <a:pt x="13512" y="17305"/>
                    <a:pt x="13261" y="17430"/>
                    <a:pt x="12932" y="17430"/>
                  </a:cubicBezTo>
                  <a:cubicBezTo>
                    <a:pt x="12790" y="17430"/>
                    <a:pt x="12602" y="17430"/>
                    <a:pt x="12477" y="17305"/>
                  </a:cubicBezTo>
                  <a:cubicBezTo>
                    <a:pt x="12085" y="17116"/>
                    <a:pt x="11944" y="16521"/>
                    <a:pt x="12148" y="16129"/>
                  </a:cubicBezTo>
                  <a:lnTo>
                    <a:pt x="14107" y="12806"/>
                  </a:lnTo>
                  <a:cubicBezTo>
                    <a:pt x="14271" y="12499"/>
                    <a:pt x="14555" y="12339"/>
                    <a:pt x="14841" y="12339"/>
                  </a:cubicBezTo>
                  <a:close/>
                  <a:moveTo>
                    <a:pt x="20250" y="12339"/>
                  </a:moveTo>
                  <a:cubicBezTo>
                    <a:pt x="20409" y="12339"/>
                    <a:pt x="20570" y="12384"/>
                    <a:pt x="20706" y="12477"/>
                  </a:cubicBezTo>
                  <a:cubicBezTo>
                    <a:pt x="21098" y="12665"/>
                    <a:pt x="21286" y="13261"/>
                    <a:pt x="21020" y="13652"/>
                  </a:cubicBezTo>
                  <a:lnTo>
                    <a:pt x="19060" y="16975"/>
                  </a:lnTo>
                  <a:cubicBezTo>
                    <a:pt x="18935" y="17305"/>
                    <a:pt x="18606" y="17430"/>
                    <a:pt x="18355" y="17430"/>
                  </a:cubicBezTo>
                  <a:cubicBezTo>
                    <a:pt x="18151" y="17430"/>
                    <a:pt x="18026" y="17430"/>
                    <a:pt x="17885" y="17305"/>
                  </a:cubicBezTo>
                  <a:cubicBezTo>
                    <a:pt x="17430" y="17116"/>
                    <a:pt x="17305" y="16521"/>
                    <a:pt x="17571" y="16129"/>
                  </a:cubicBezTo>
                  <a:lnTo>
                    <a:pt x="19530" y="12806"/>
                  </a:lnTo>
                  <a:cubicBezTo>
                    <a:pt x="19653" y="12499"/>
                    <a:pt x="19950" y="12339"/>
                    <a:pt x="20250" y="12339"/>
                  </a:cubicBezTo>
                  <a:close/>
                  <a:moveTo>
                    <a:pt x="12336" y="0"/>
                  </a:moveTo>
                  <a:cubicBezTo>
                    <a:pt x="8809" y="0"/>
                    <a:pt x="6004" y="2743"/>
                    <a:pt x="5878" y="6207"/>
                  </a:cubicBezTo>
                  <a:cubicBezTo>
                    <a:pt x="2602" y="6395"/>
                    <a:pt x="0" y="9076"/>
                    <a:pt x="0" y="12336"/>
                  </a:cubicBezTo>
                  <a:cubicBezTo>
                    <a:pt x="0" y="15737"/>
                    <a:pt x="2806" y="18480"/>
                    <a:pt x="6207" y="18480"/>
                  </a:cubicBezTo>
                  <a:lnTo>
                    <a:pt x="19530" y="18480"/>
                  </a:lnTo>
                  <a:cubicBezTo>
                    <a:pt x="22524" y="18480"/>
                    <a:pt x="25016" y="16004"/>
                    <a:pt x="25016" y="12994"/>
                  </a:cubicBezTo>
                  <a:cubicBezTo>
                    <a:pt x="25016" y="9922"/>
                    <a:pt x="22524" y="7445"/>
                    <a:pt x="19530" y="7445"/>
                  </a:cubicBezTo>
                  <a:cubicBezTo>
                    <a:pt x="19264" y="7445"/>
                    <a:pt x="18935" y="7445"/>
                    <a:pt x="18668" y="7508"/>
                  </a:cubicBezTo>
                  <a:cubicBezTo>
                    <a:pt x="18747" y="7179"/>
                    <a:pt x="18809" y="6850"/>
                    <a:pt x="18809" y="6458"/>
                  </a:cubicBezTo>
                  <a:cubicBezTo>
                    <a:pt x="18809" y="2931"/>
                    <a:pt x="15863" y="0"/>
                    <a:pt x="12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7"/>
            <p:cNvSpPr/>
            <p:nvPr/>
          </p:nvSpPr>
          <p:spPr>
            <a:xfrm>
              <a:off x="8230421" y="2995990"/>
              <a:ext cx="58080" cy="75629"/>
            </a:xfrm>
            <a:custGeom>
              <a:avLst/>
              <a:gdLst/>
              <a:ahLst/>
              <a:cxnLst/>
              <a:rect l="l" t="t" r="r" b="b"/>
              <a:pathLst>
                <a:path w="3919" h="5104" extrusionOk="0">
                  <a:moveTo>
                    <a:pt x="2910" y="1"/>
                  </a:moveTo>
                  <a:cubicBezTo>
                    <a:pt x="2624" y="1"/>
                    <a:pt x="2339" y="164"/>
                    <a:pt x="2163" y="464"/>
                  </a:cubicBezTo>
                  <a:lnTo>
                    <a:pt x="204" y="3787"/>
                  </a:lnTo>
                  <a:cubicBezTo>
                    <a:pt x="0" y="4257"/>
                    <a:pt x="141" y="4774"/>
                    <a:pt x="533" y="5041"/>
                  </a:cubicBezTo>
                  <a:cubicBezTo>
                    <a:pt x="659" y="5103"/>
                    <a:pt x="862" y="5103"/>
                    <a:pt x="988" y="5103"/>
                  </a:cubicBezTo>
                  <a:cubicBezTo>
                    <a:pt x="1317" y="5103"/>
                    <a:pt x="1568" y="4962"/>
                    <a:pt x="1772" y="4712"/>
                  </a:cubicBezTo>
                  <a:lnTo>
                    <a:pt x="3668" y="1310"/>
                  </a:lnTo>
                  <a:cubicBezTo>
                    <a:pt x="3919" y="918"/>
                    <a:pt x="3794" y="401"/>
                    <a:pt x="3339" y="135"/>
                  </a:cubicBezTo>
                  <a:cubicBezTo>
                    <a:pt x="3206" y="44"/>
                    <a:pt x="3058" y="1"/>
                    <a:pt x="2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7"/>
          <p:cNvGrpSpPr/>
          <p:nvPr/>
        </p:nvGrpSpPr>
        <p:grpSpPr>
          <a:xfrm>
            <a:off x="2743985" y="2643939"/>
            <a:ext cx="578928" cy="413923"/>
            <a:chOff x="1726275" y="850450"/>
            <a:chExt cx="666200" cy="476650"/>
          </a:xfrm>
        </p:grpSpPr>
        <p:sp>
          <p:nvSpPr>
            <p:cNvPr id="957" name="Google Shape;957;p57"/>
            <p:cNvSpPr/>
            <p:nvPr/>
          </p:nvSpPr>
          <p:spPr>
            <a:xfrm>
              <a:off x="2127925" y="850450"/>
              <a:ext cx="264550" cy="262700"/>
            </a:xfrm>
            <a:custGeom>
              <a:avLst/>
              <a:gdLst/>
              <a:ahLst/>
              <a:cxnLst/>
              <a:rect l="l" t="t" r="r" b="b"/>
              <a:pathLst>
                <a:path w="10582" h="10508" extrusionOk="0">
                  <a:moveTo>
                    <a:pt x="5895" y="1"/>
                  </a:moveTo>
                  <a:cubicBezTo>
                    <a:pt x="4830" y="1"/>
                    <a:pt x="3799" y="553"/>
                    <a:pt x="3199" y="1495"/>
                  </a:cubicBezTo>
                  <a:cubicBezTo>
                    <a:pt x="2760" y="1279"/>
                    <a:pt x="2289" y="1175"/>
                    <a:pt x="1823" y="1175"/>
                  </a:cubicBezTo>
                  <a:cubicBezTo>
                    <a:pt x="1172" y="1175"/>
                    <a:pt x="531" y="1378"/>
                    <a:pt x="1" y="1761"/>
                  </a:cubicBezTo>
                  <a:cubicBezTo>
                    <a:pt x="1757" y="3062"/>
                    <a:pt x="2869" y="5022"/>
                    <a:pt x="2995" y="7310"/>
                  </a:cubicBezTo>
                  <a:cubicBezTo>
                    <a:pt x="5095" y="7514"/>
                    <a:pt x="6913" y="8752"/>
                    <a:pt x="7964" y="10508"/>
                  </a:cubicBezTo>
                  <a:cubicBezTo>
                    <a:pt x="8747" y="10320"/>
                    <a:pt x="9406" y="9865"/>
                    <a:pt x="9797" y="9207"/>
                  </a:cubicBezTo>
                  <a:cubicBezTo>
                    <a:pt x="10581" y="7906"/>
                    <a:pt x="10127" y="6197"/>
                    <a:pt x="8810" y="5414"/>
                  </a:cubicBezTo>
                  <a:cubicBezTo>
                    <a:pt x="8685" y="5351"/>
                    <a:pt x="8559" y="5288"/>
                    <a:pt x="8418" y="5288"/>
                  </a:cubicBezTo>
                  <a:cubicBezTo>
                    <a:pt x="8559" y="5163"/>
                    <a:pt x="8622" y="4959"/>
                    <a:pt x="8685" y="4834"/>
                  </a:cubicBezTo>
                  <a:cubicBezTo>
                    <a:pt x="9594" y="3329"/>
                    <a:pt x="9076" y="1307"/>
                    <a:pt x="7509" y="461"/>
                  </a:cubicBezTo>
                  <a:cubicBezTo>
                    <a:pt x="6998" y="147"/>
                    <a:pt x="6442" y="1"/>
                    <a:pt x="5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p:nvPr/>
          </p:nvSpPr>
          <p:spPr>
            <a:xfrm>
              <a:off x="1726275" y="887825"/>
              <a:ext cx="592525" cy="439275"/>
            </a:xfrm>
            <a:custGeom>
              <a:avLst/>
              <a:gdLst/>
              <a:ahLst/>
              <a:cxnLst/>
              <a:rect l="l" t="t" r="r" b="b"/>
              <a:pathLst>
                <a:path w="23701" h="17571" extrusionOk="0">
                  <a:moveTo>
                    <a:pt x="11694" y="0"/>
                  </a:moveTo>
                  <a:cubicBezTo>
                    <a:pt x="8355" y="0"/>
                    <a:pt x="5675" y="2618"/>
                    <a:pt x="5550" y="5878"/>
                  </a:cubicBezTo>
                  <a:cubicBezTo>
                    <a:pt x="2415" y="6082"/>
                    <a:pt x="1" y="8621"/>
                    <a:pt x="1" y="11693"/>
                  </a:cubicBezTo>
                  <a:cubicBezTo>
                    <a:pt x="1" y="14969"/>
                    <a:pt x="2603" y="17571"/>
                    <a:pt x="5816" y="17571"/>
                  </a:cubicBezTo>
                  <a:lnTo>
                    <a:pt x="18481" y="17571"/>
                  </a:lnTo>
                  <a:cubicBezTo>
                    <a:pt x="21349" y="17571"/>
                    <a:pt x="23700" y="15220"/>
                    <a:pt x="23700" y="12289"/>
                  </a:cubicBezTo>
                  <a:cubicBezTo>
                    <a:pt x="23700" y="9405"/>
                    <a:pt x="21349" y="7053"/>
                    <a:pt x="18481" y="7053"/>
                  </a:cubicBezTo>
                  <a:cubicBezTo>
                    <a:pt x="18214" y="7053"/>
                    <a:pt x="17964" y="7053"/>
                    <a:pt x="17697" y="7132"/>
                  </a:cubicBezTo>
                  <a:cubicBezTo>
                    <a:pt x="17760" y="6803"/>
                    <a:pt x="17823" y="6474"/>
                    <a:pt x="17823" y="6144"/>
                  </a:cubicBezTo>
                  <a:cubicBezTo>
                    <a:pt x="17823" y="2743"/>
                    <a:pt x="15017" y="0"/>
                    <a:pt x="116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7"/>
          <p:cNvGrpSpPr/>
          <p:nvPr/>
        </p:nvGrpSpPr>
        <p:grpSpPr>
          <a:xfrm>
            <a:off x="4319275" y="2642900"/>
            <a:ext cx="534331" cy="416000"/>
            <a:chOff x="8026975" y="2155659"/>
            <a:chExt cx="400458" cy="311774"/>
          </a:xfrm>
        </p:grpSpPr>
        <p:sp>
          <p:nvSpPr>
            <p:cNvPr id="960" name="Google Shape;960;p57"/>
            <p:cNvSpPr/>
            <p:nvPr/>
          </p:nvSpPr>
          <p:spPr>
            <a:xfrm>
              <a:off x="8260068" y="2155659"/>
              <a:ext cx="167366" cy="165459"/>
            </a:xfrm>
            <a:custGeom>
              <a:avLst/>
              <a:gdLst/>
              <a:ahLst/>
              <a:cxnLst/>
              <a:rect l="l" t="t" r="r" b="b"/>
              <a:pathLst>
                <a:path w="10973" h="10848" extrusionOk="0">
                  <a:moveTo>
                    <a:pt x="3919" y="1"/>
                  </a:moveTo>
                  <a:cubicBezTo>
                    <a:pt x="3527" y="1"/>
                    <a:pt x="3261" y="267"/>
                    <a:pt x="3261" y="596"/>
                  </a:cubicBezTo>
                  <a:lnTo>
                    <a:pt x="3261" y="2556"/>
                  </a:lnTo>
                  <a:cubicBezTo>
                    <a:pt x="2931" y="2618"/>
                    <a:pt x="2540" y="2681"/>
                    <a:pt x="2210" y="2806"/>
                  </a:cubicBezTo>
                  <a:lnTo>
                    <a:pt x="1239" y="1176"/>
                  </a:lnTo>
                  <a:cubicBezTo>
                    <a:pt x="1153" y="952"/>
                    <a:pt x="943" y="822"/>
                    <a:pt x="714" y="822"/>
                  </a:cubicBezTo>
                  <a:cubicBezTo>
                    <a:pt x="608" y="822"/>
                    <a:pt x="497" y="850"/>
                    <a:pt x="392" y="910"/>
                  </a:cubicBezTo>
                  <a:cubicBezTo>
                    <a:pt x="63" y="1114"/>
                    <a:pt x="0" y="1505"/>
                    <a:pt x="126" y="1772"/>
                  </a:cubicBezTo>
                  <a:lnTo>
                    <a:pt x="1113" y="3465"/>
                  </a:lnTo>
                  <a:lnTo>
                    <a:pt x="847" y="3731"/>
                  </a:lnTo>
                  <a:cubicBezTo>
                    <a:pt x="2351" y="4969"/>
                    <a:pt x="3323" y="6866"/>
                    <a:pt x="3386" y="8951"/>
                  </a:cubicBezTo>
                  <a:cubicBezTo>
                    <a:pt x="4765" y="9076"/>
                    <a:pt x="5941" y="9609"/>
                    <a:pt x="6913" y="10393"/>
                  </a:cubicBezTo>
                  <a:cubicBezTo>
                    <a:pt x="7116" y="10189"/>
                    <a:pt x="7304" y="10001"/>
                    <a:pt x="7446" y="9797"/>
                  </a:cubicBezTo>
                  <a:lnTo>
                    <a:pt x="9138" y="10785"/>
                  </a:lnTo>
                  <a:cubicBezTo>
                    <a:pt x="9201" y="10847"/>
                    <a:pt x="9342" y="10847"/>
                    <a:pt x="9468" y="10847"/>
                  </a:cubicBezTo>
                  <a:cubicBezTo>
                    <a:pt x="9656" y="10847"/>
                    <a:pt x="9859" y="10706"/>
                    <a:pt x="9985" y="10518"/>
                  </a:cubicBezTo>
                  <a:cubicBezTo>
                    <a:pt x="10189" y="10252"/>
                    <a:pt x="10048" y="9860"/>
                    <a:pt x="9797" y="9672"/>
                  </a:cubicBezTo>
                  <a:lnTo>
                    <a:pt x="8088" y="8684"/>
                  </a:lnTo>
                  <a:cubicBezTo>
                    <a:pt x="8229" y="8355"/>
                    <a:pt x="8355" y="8042"/>
                    <a:pt x="8355" y="7650"/>
                  </a:cubicBezTo>
                  <a:lnTo>
                    <a:pt x="10314" y="7650"/>
                  </a:lnTo>
                  <a:cubicBezTo>
                    <a:pt x="10643" y="7650"/>
                    <a:pt x="10972" y="7383"/>
                    <a:pt x="10972" y="6991"/>
                  </a:cubicBezTo>
                  <a:cubicBezTo>
                    <a:pt x="10972" y="6662"/>
                    <a:pt x="10643" y="6396"/>
                    <a:pt x="10314" y="6396"/>
                  </a:cubicBezTo>
                  <a:lnTo>
                    <a:pt x="8355" y="6396"/>
                  </a:lnTo>
                  <a:cubicBezTo>
                    <a:pt x="8355" y="6004"/>
                    <a:pt x="8229" y="5690"/>
                    <a:pt x="8088" y="5361"/>
                  </a:cubicBezTo>
                  <a:lnTo>
                    <a:pt x="9797" y="4374"/>
                  </a:lnTo>
                  <a:cubicBezTo>
                    <a:pt x="10048" y="4186"/>
                    <a:pt x="10189" y="3794"/>
                    <a:pt x="9985" y="3527"/>
                  </a:cubicBezTo>
                  <a:cubicBezTo>
                    <a:pt x="9856" y="3303"/>
                    <a:pt x="9633" y="3173"/>
                    <a:pt x="9420" y="3173"/>
                  </a:cubicBezTo>
                  <a:cubicBezTo>
                    <a:pt x="9320" y="3173"/>
                    <a:pt x="9223" y="3201"/>
                    <a:pt x="9138" y="3261"/>
                  </a:cubicBezTo>
                  <a:lnTo>
                    <a:pt x="7446" y="4248"/>
                  </a:lnTo>
                  <a:cubicBezTo>
                    <a:pt x="7242" y="3919"/>
                    <a:pt x="6991" y="3653"/>
                    <a:pt x="6725" y="3465"/>
                  </a:cubicBezTo>
                  <a:lnTo>
                    <a:pt x="7634" y="1772"/>
                  </a:lnTo>
                  <a:cubicBezTo>
                    <a:pt x="7837" y="1505"/>
                    <a:pt x="7696" y="1114"/>
                    <a:pt x="7446" y="910"/>
                  </a:cubicBezTo>
                  <a:cubicBezTo>
                    <a:pt x="7341" y="850"/>
                    <a:pt x="7230" y="822"/>
                    <a:pt x="7121" y="822"/>
                  </a:cubicBezTo>
                  <a:cubicBezTo>
                    <a:pt x="6886" y="822"/>
                    <a:pt x="6660" y="952"/>
                    <a:pt x="6521" y="1176"/>
                  </a:cubicBezTo>
                  <a:lnTo>
                    <a:pt x="5612" y="2806"/>
                  </a:lnTo>
                  <a:cubicBezTo>
                    <a:pt x="5283" y="2681"/>
                    <a:pt x="4891" y="2618"/>
                    <a:pt x="4561" y="2556"/>
                  </a:cubicBezTo>
                  <a:lnTo>
                    <a:pt x="4561" y="596"/>
                  </a:lnTo>
                  <a:cubicBezTo>
                    <a:pt x="4561" y="267"/>
                    <a:pt x="4248" y="1"/>
                    <a:pt x="3919"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7"/>
            <p:cNvSpPr/>
            <p:nvPr/>
          </p:nvSpPr>
          <p:spPr>
            <a:xfrm>
              <a:off x="8026975" y="2204435"/>
              <a:ext cx="355521" cy="262999"/>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57"/>
          <p:cNvSpPr/>
          <p:nvPr/>
        </p:nvSpPr>
        <p:spPr>
          <a:xfrm>
            <a:off x="7441755" y="2642909"/>
            <a:ext cx="414641" cy="415983"/>
          </a:xfrm>
          <a:custGeom>
            <a:avLst/>
            <a:gdLst/>
            <a:ahLst/>
            <a:cxnLst/>
            <a:rect l="l" t="t" r="r" b="b"/>
            <a:pathLst>
              <a:path w="24093" h="24171" extrusionOk="0">
                <a:moveTo>
                  <a:pt x="12007" y="1"/>
                </a:moveTo>
                <a:cubicBezTo>
                  <a:pt x="11427" y="1"/>
                  <a:pt x="10973" y="534"/>
                  <a:pt x="10973" y="1114"/>
                </a:cubicBezTo>
                <a:lnTo>
                  <a:pt x="10973" y="4390"/>
                </a:lnTo>
                <a:cubicBezTo>
                  <a:pt x="10314" y="4515"/>
                  <a:pt x="9734" y="4640"/>
                  <a:pt x="9139" y="4907"/>
                </a:cubicBezTo>
                <a:lnTo>
                  <a:pt x="7509" y="2039"/>
                </a:lnTo>
                <a:cubicBezTo>
                  <a:pt x="7291" y="1685"/>
                  <a:pt x="6928" y="1484"/>
                  <a:pt x="6557" y="1484"/>
                </a:cubicBezTo>
                <a:cubicBezTo>
                  <a:pt x="6369" y="1484"/>
                  <a:pt x="6178" y="1536"/>
                  <a:pt x="6004" y="1647"/>
                </a:cubicBezTo>
                <a:cubicBezTo>
                  <a:pt x="5487" y="1897"/>
                  <a:pt x="5283" y="2618"/>
                  <a:pt x="5612" y="3136"/>
                </a:cubicBezTo>
                <a:lnTo>
                  <a:pt x="7242" y="6020"/>
                </a:lnTo>
                <a:cubicBezTo>
                  <a:pt x="6788" y="6349"/>
                  <a:pt x="6333" y="6804"/>
                  <a:pt x="5941" y="7321"/>
                </a:cubicBezTo>
                <a:lnTo>
                  <a:pt x="3073" y="5628"/>
                </a:lnTo>
                <a:cubicBezTo>
                  <a:pt x="2893" y="5538"/>
                  <a:pt x="2700" y="5493"/>
                  <a:pt x="2512" y="5493"/>
                </a:cubicBezTo>
                <a:cubicBezTo>
                  <a:pt x="2142" y="5493"/>
                  <a:pt x="1786" y="5667"/>
                  <a:pt x="1568" y="6020"/>
                </a:cubicBezTo>
                <a:cubicBezTo>
                  <a:pt x="1302" y="6537"/>
                  <a:pt x="1427" y="7258"/>
                  <a:pt x="1960" y="7525"/>
                </a:cubicBezTo>
                <a:lnTo>
                  <a:pt x="4828" y="9217"/>
                </a:lnTo>
                <a:cubicBezTo>
                  <a:pt x="4640" y="9735"/>
                  <a:pt x="4437" y="10330"/>
                  <a:pt x="4374" y="10973"/>
                </a:cubicBezTo>
                <a:lnTo>
                  <a:pt x="1035" y="10973"/>
                </a:lnTo>
                <a:cubicBezTo>
                  <a:pt x="455" y="10973"/>
                  <a:pt x="1" y="11506"/>
                  <a:pt x="1" y="12086"/>
                </a:cubicBezTo>
                <a:cubicBezTo>
                  <a:pt x="1" y="12681"/>
                  <a:pt x="455" y="13199"/>
                  <a:pt x="1035" y="13199"/>
                </a:cubicBezTo>
                <a:lnTo>
                  <a:pt x="4374" y="13199"/>
                </a:lnTo>
                <a:cubicBezTo>
                  <a:pt x="4437" y="13794"/>
                  <a:pt x="4640" y="14374"/>
                  <a:pt x="4828" y="14970"/>
                </a:cubicBezTo>
                <a:lnTo>
                  <a:pt x="1960" y="16600"/>
                </a:lnTo>
                <a:cubicBezTo>
                  <a:pt x="1427" y="16929"/>
                  <a:pt x="1302" y="17572"/>
                  <a:pt x="1568" y="18105"/>
                </a:cubicBezTo>
                <a:cubicBezTo>
                  <a:pt x="1756" y="18497"/>
                  <a:pt x="2148" y="18685"/>
                  <a:pt x="2540" y="18685"/>
                </a:cubicBezTo>
                <a:cubicBezTo>
                  <a:pt x="2744" y="18685"/>
                  <a:pt x="2932" y="18622"/>
                  <a:pt x="3073" y="18497"/>
                </a:cubicBezTo>
                <a:lnTo>
                  <a:pt x="5941" y="16851"/>
                </a:lnTo>
                <a:cubicBezTo>
                  <a:pt x="6333" y="17384"/>
                  <a:pt x="6788" y="17776"/>
                  <a:pt x="7242" y="18167"/>
                </a:cubicBezTo>
                <a:lnTo>
                  <a:pt x="5612" y="21036"/>
                </a:lnTo>
                <a:cubicBezTo>
                  <a:pt x="5283" y="21553"/>
                  <a:pt x="5487" y="22211"/>
                  <a:pt x="6004" y="22541"/>
                </a:cubicBezTo>
                <a:cubicBezTo>
                  <a:pt x="6208" y="22603"/>
                  <a:pt x="6333" y="22666"/>
                  <a:pt x="6521" y="22666"/>
                </a:cubicBezTo>
                <a:cubicBezTo>
                  <a:pt x="6913" y="22666"/>
                  <a:pt x="7305" y="22478"/>
                  <a:pt x="7509" y="22149"/>
                </a:cubicBezTo>
                <a:lnTo>
                  <a:pt x="9139" y="19280"/>
                </a:lnTo>
                <a:cubicBezTo>
                  <a:pt x="9734" y="19468"/>
                  <a:pt x="10314" y="19672"/>
                  <a:pt x="10973" y="19735"/>
                </a:cubicBezTo>
                <a:lnTo>
                  <a:pt x="10973" y="23058"/>
                </a:lnTo>
                <a:cubicBezTo>
                  <a:pt x="10973" y="23653"/>
                  <a:pt x="11427" y="24171"/>
                  <a:pt x="12007" y="24171"/>
                </a:cubicBezTo>
                <a:cubicBezTo>
                  <a:pt x="12666" y="24171"/>
                  <a:pt x="13120" y="23653"/>
                  <a:pt x="13120" y="23058"/>
                </a:cubicBezTo>
                <a:lnTo>
                  <a:pt x="13120" y="19735"/>
                </a:lnTo>
                <a:cubicBezTo>
                  <a:pt x="13778" y="19672"/>
                  <a:pt x="14358" y="19468"/>
                  <a:pt x="14954" y="19280"/>
                </a:cubicBezTo>
                <a:lnTo>
                  <a:pt x="16584" y="22149"/>
                </a:lnTo>
                <a:cubicBezTo>
                  <a:pt x="16788" y="22478"/>
                  <a:pt x="17180" y="22666"/>
                  <a:pt x="17493" y="22666"/>
                </a:cubicBezTo>
                <a:cubicBezTo>
                  <a:pt x="17697" y="22666"/>
                  <a:pt x="17885" y="22603"/>
                  <a:pt x="18089" y="22541"/>
                </a:cubicBezTo>
                <a:cubicBezTo>
                  <a:pt x="18606" y="22211"/>
                  <a:pt x="18810" y="21553"/>
                  <a:pt x="18481" y="21036"/>
                </a:cubicBezTo>
                <a:lnTo>
                  <a:pt x="16851" y="18167"/>
                </a:lnTo>
                <a:cubicBezTo>
                  <a:pt x="17305" y="17776"/>
                  <a:pt x="17760" y="17384"/>
                  <a:pt x="18152" y="16851"/>
                </a:cubicBezTo>
                <a:lnTo>
                  <a:pt x="20957" y="18497"/>
                </a:lnTo>
                <a:cubicBezTo>
                  <a:pt x="21161" y="18622"/>
                  <a:pt x="21349" y="18685"/>
                  <a:pt x="21553" y="18685"/>
                </a:cubicBezTo>
                <a:cubicBezTo>
                  <a:pt x="21945" y="18685"/>
                  <a:pt x="22274" y="18497"/>
                  <a:pt x="22462" y="18105"/>
                </a:cubicBezTo>
                <a:cubicBezTo>
                  <a:pt x="22791" y="17572"/>
                  <a:pt x="22587" y="16929"/>
                  <a:pt x="22070" y="16600"/>
                </a:cubicBezTo>
                <a:lnTo>
                  <a:pt x="19202" y="14970"/>
                </a:lnTo>
                <a:cubicBezTo>
                  <a:pt x="19453" y="14374"/>
                  <a:pt x="19594" y="13794"/>
                  <a:pt x="19719" y="13199"/>
                </a:cubicBezTo>
                <a:lnTo>
                  <a:pt x="22979" y="13199"/>
                </a:lnTo>
                <a:cubicBezTo>
                  <a:pt x="23638" y="13199"/>
                  <a:pt x="24092" y="12681"/>
                  <a:pt x="24092" y="12086"/>
                </a:cubicBezTo>
                <a:cubicBezTo>
                  <a:pt x="24092" y="11506"/>
                  <a:pt x="23638" y="10973"/>
                  <a:pt x="22979" y="10973"/>
                </a:cubicBezTo>
                <a:lnTo>
                  <a:pt x="19719" y="10973"/>
                </a:lnTo>
                <a:cubicBezTo>
                  <a:pt x="19594" y="10330"/>
                  <a:pt x="19453" y="9735"/>
                  <a:pt x="19202" y="9217"/>
                </a:cubicBezTo>
                <a:lnTo>
                  <a:pt x="22070" y="7525"/>
                </a:lnTo>
                <a:cubicBezTo>
                  <a:pt x="22587" y="7258"/>
                  <a:pt x="22791" y="6537"/>
                  <a:pt x="22462" y="6020"/>
                </a:cubicBezTo>
                <a:cubicBezTo>
                  <a:pt x="22286" y="5667"/>
                  <a:pt x="21917" y="5493"/>
                  <a:pt x="21533" y="5493"/>
                </a:cubicBezTo>
                <a:cubicBezTo>
                  <a:pt x="21337" y="5493"/>
                  <a:pt x="21137" y="5538"/>
                  <a:pt x="20957" y="5628"/>
                </a:cubicBezTo>
                <a:lnTo>
                  <a:pt x="18152" y="7321"/>
                </a:lnTo>
                <a:cubicBezTo>
                  <a:pt x="17760" y="6804"/>
                  <a:pt x="17305" y="6349"/>
                  <a:pt x="16851" y="5957"/>
                </a:cubicBezTo>
                <a:lnTo>
                  <a:pt x="18481" y="3136"/>
                </a:lnTo>
                <a:cubicBezTo>
                  <a:pt x="18810" y="2618"/>
                  <a:pt x="18606" y="1897"/>
                  <a:pt x="18089" y="1647"/>
                </a:cubicBezTo>
                <a:cubicBezTo>
                  <a:pt x="17915" y="1536"/>
                  <a:pt x="17717" y="1484"/>
                  <a:pt x="17522" y="1484"/>
                </a:cubicBezTo>
                <a:cubicBezTo>
                  <a:pt x="17137" y="1484"/>
                  <a:pt x="16761" y="1685"/>
                  <a:pt x="16584" y="2039"/>
                </a:cubicBezTo>
                <a:lnTo>
                  <a:pt x="14954" y="4907"/>
                </a:lnTo>
                <a:cubicBezTo>
                  <a:pt x="14358" y="4640"/>
                  <a:pt x="13778" y="4515"/>
                  <a:pt x="13120" y="4390"/>
                </a:cubicBezTo>
                <a:lnTo>
                  <a:pt x="13120" y="1114"/>
                </a:lnTo>
                <a:cubicBezTo>
                  <a:pt x="13120" y="534"/>
                  <a:pt x="12666" y="1"/>
                  <a:pt x="12007" y="1"/>
                </a:cubicBezTo>
                <a:close/>
              </a:path>
            </a:pathLst>
          </a:custGeom>
          <a:solidFill>
            <a:srgbClr val="FFCE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57"/>
          <p:cNvGrpSpPr/>
          <p:nvPr/>
        </p:nvGrpSpPr>
        <p:grpSpPr>
          <a:xfrm>
            <a:off x="5829168" y="2564545"/>
            <a:ext cx="562761" cy="572710"/>
            <a:chOff x="4341731" y="2500825"/>
            <a:chExt cx="643450" cy="654825"/>
          </a:xfrm>
        </p:grpSpPr>
        <p:sp>
          <p:nvSpPr>
            <p:cNvPr id="964" name="Google Shape;964;p57"/>
            <p:cNvSpPr/>
            <p:nvPr/>
          </p:nvSpPr>
          <p:spPr>
            <a:xfrm>
              <a:off x="4715556" y="2500825"/>
              <a:ext cx="269625" cy="266100"/>
            </a:xfrm>
            <a:custGeom>
              <a:avLst/>
              <a:gdLst/>
              <a:ahLst/>
              <a:cxnLst/>
              <a:rect l="l" t="t" r="r" b="b"/>
              <a:pathLst>
                <a:path w="10785" h="10644" extrusionOk="0">
                  <a:moveTo>
                    <a:pt x="3856" y="0"/>
                  </a:moveTo>
                  <a:cubicBezTo>
                    <a:pt x="3527" y="0"/>
                    <a:pt x="3198" y="251"/>
                    <a:pt x="3198" y="580"/>
                  </a:cubicBezTo>
                  <a:lnTo>
                    <a:pt x="3198" y="2477"/>
                  </a:lnTo>
                  <a:cubicBezTo>
                    <a:pt x="2869" y="2540"/>
                    <a:pt x="2555" y="2602"/>
                    <a:pt x="2226" y="2743"/>
                  </a:cubicBezTo>
                  <a:lnTo>
                    <a:pt x="1239" y="1113"/>
                  </a:lnTo>
                  <a:cubicBezTo>
                    <a:pt x="1155" y="935"/>
                    <a:pt x="951" y="819"/>
                    <a:pt x="727" y="819"/>
                  </a:cubicBezTo>
                  <a:cubicBezTo>
                    <a:pt x="616" y="819"/>
                    <a:pt x="501" y="847"/>
                    <a:pt x="392" y="909"/>
                  </a:cubicBezTo>
                  <a:cubicBezTo>
                    <a:pt x="126" y="1035"/>
                    <a:pt x="0" y="1427"/>
                    <a:pt x="204" y="1756"/>
                  </a:cubicBezTo>
                  <a:lnTo>
                    <a:pt x="1113" y="3386"/>
                  </a:lnTo>
                  <a:cubicBezTo>
                    <a:pt x="1051" y="3464"/>
                    <a:pt x="910" y="3527"/>
                    <a:pt x="847" y="3652"/>
                  </a:cubicBezTo>
                  <a:cubicBezTo>
                    <a:pt x="2289" y="4891"/>
                    <a:pt x="3261" y="6725"/>
                    <a:pt x="3402" y="8747"/>
                  </a:cubicBezTo>
                  <a:cubicBezTo>
                    <a:pt x="4640" y="8872"/>
                    <a:pt x="5816" y="9405"/>
                    <a:pt x="6787" y="10189"/>
                  </a:cubicBezTo>
                  <a:cubicBezTo>
                    <a:pt x="6991" y="9985"/>
                    <a:pt x="7179" y="9797"/>
                    <a:pt x="7320" y="9593"/>
                  </a:cubicBezTo>
                  <a:lnTo>
                    <a:pt x="8950" y="10518"/>
                  </a:lnTo>
                  <a:cubicBezTo>
                    <a:pt x="9076" y="10580"/>
                    <a:pt x="9217" y="10643"/>
                    <a:pt x="9280" y="10643"/>
                  </a:cubicBezTo>
                  <a:cubicBezTo>
                    <a:pt x="9468" y="10643"/>
                    <a:pt x="9734" y="10518"/>
                    <a:pt x="9797" y="10314"/>
                  </a:cubicBezTo>
                  <a:cubicBezTo>
                    <a:pt x="10001" y="9985"/>
                    <a:pt x="9922" y="9593"/>
                    <a:pt x="9609" y="9468"/>
                  </a:cubicBezTo>
                  <a:lnTo>
                    <a:pt x="7963" y="8480"/>
                  </a:lnTo>
                  <a:cubicBezTo>
                    <a:pt x="8104" y="8167"/>
                    <a:pt x="8167" y="7837"/>
                    <a:pt x="8229" y="7508"/>
                  </a:cubicBezTo>
                  <a:lnTo>
                    <a:pt x="10126" y="7508"/>
                  </a:lnTo>
                  <a:cubicBezTo>
                    <a:pt x="10455" y="7508"/>
                    <a:pt x="10784" y="7179"/>
                    <a:pt x="10784" y="6850"/>
                  </a:cubicBezTo>
                  <a:cubicBezTo>
                    <a:pt x="10784" y="6521"/>
                    <a:pt x="10455" y="6207"/>
                    <a:pt x="10126" y="6207"/>
                  </a:cubicBezTo>
                  <a:lnTo>
                    <a:pt x="8229" y="6207"/>
                  </a:lnTo>
                  <a:cubicBezTo>
                    <a:pt x="8167" y="5878"/>
                    <a:pt x="8104" y="5549"/>
                    <a:pt x="7963" y="5220"/>
                  </a:cubicBezTo>
                  <a:lnTo>
                    <a:pt x="9609" y="4248"/>
                  </a:lnTo>
                  <a:cubicBezTo>
                    <a:pt x="9922" y="4107"/>
                    <a:pt x="10001" y="3715"/>
                    <a:pt x="9797" y="3386"/>
                  </a:cubicBezTo>
                  <a:cubicBezTo>
                    <a:pt x="9713" y="3219"/>
                    <a:pt x="9511" y="3100"/>
                    <a:pt x="9288" y="3100"/>
                  </a:cubicBezTo>
                  <a:cubicBezTo>
                    <a:pt x="9177" y="3100"/>
                    <a:pt x="9060" y="3130"/>
                    <a:pt x="8950" y="3198"/>
                  </a:cubicBezTo>
                  <a:lnTo>
                    <a:pt x="7320" y="4107"/>
                  </a:lnTo>
                  <a:cubicBezTo>
                    <a:pt x="7117" y="3856"/>
                    <a:pt x="6866" y="3590"/>
                    <a:pt x="6599" y="3386"/>
                  </a:cubicBezTo>
                  <a:lnTo>
                    <a:pt x="7508" y="1756"/>
                  </a:lnTo>
                  <a:cubicBezTo>
                    <a:pt x="7712" y="1427"/>
                    <a:pt x="7571" y="1035"/>
                    <a:pt x="7320" y="909"/>
                  </a:cubicBezTo>
                  <a:cubicBezTo>
                    <a:pt x="7212" y="847"/>
                    <a:pt x="7096" y="819"/>
                    <a:pt x="6986" y="819"/>
                  </a:cubicBezTo>
                  <a:cubicBezTo>
                    <a:pt x="6762" y="819"/>
                    <a:pt x="6558" y="935"/>
                    <a:pt x="6474" y="1113"/>
                  </a:cubicBezTo>
                  <a:lnTo>
                    <a:pt x="5486" y="2743"/>
                  </a:lnTo>
                  <a:cubicBezTo>
                    <a:pt x="5157" y="2602"/>
                    <a:pt x="4828" y="2540"/>
                    <a:pt x="4515" y="2477"/>
                  </a:cubicBezTo>
                  <a:lnTo>
                    <a:pt x="4515" y="580"/>
                  </a:lnTo>
                  <a:cubicBezTo>
                    <a:pt x="4515" y="251"/>
                    <a:pt x="4185" y="0"/>
                    <a:pt x="3856" y="0"/>
                  </a:cubicBezTo>
                  <a:close/>
                </a:path>
              </a:pathLst>
            </a:custGeom>
            <a:solidFill>
              <a:srgbClr val="EDCF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7"/>
            <p:cNvSpPr/>
            <p:nvPr/>
          </p:nvSpPr>
          <p:spPr>
            <a:xfrm>
              <a:off x="4341731" y="2579200"/>
              <a:ext cx="569775" cy="421275"/>
            </a:xfrm>
            <a:custGeom>
              <a:avLst/>
              <a:gdLst/>
              <a:ahLst/>
              <a:cxnLst/>
              <a:rect l="l" t="t" r="r" b="b"/>
              <a:pathLst>
                <a:path w="22791" h="16851" extrusionOk="0">
                  <a:moveTo>
                    <a:pt x="11239" y="0"/>
                  </a:moveTo>
                  <a:cubicBezTo>
                    <a:pt x="8025" y="0"/>
                    <a:pt x="5486" y="2539"/>
                    <a:pt x="5361" y="5674"/>
                  </a:cubicBezTo>
                  <a:cubicBezTo>
                    <a:pt x="2351" y="5815"/>
                    <a:pt x="0" y="8292"/>
                    <a:pt x="0" y="11301"/>
                  </a:cubicBezTo>
                  <a:cubicBezTo>
                    <a:pt x="0" y="14358"/>
                    <a:pt x="2477" y="16850"/>
                    <a:pt x="5611" y="16850"/>
                  </a:cubicBezTo>
                  <a:lnTo>
                    <a:pt x="17759" y="16850"/>
                  </a:lnTo>
                  <a:cubicBezTo>
                    <a:pt x="20565" y="16850"/>
                    <a:pt x="22791" y="14624"/>
                    <a:pt x="22791" y="11819"/>
                  </a:cubicBezTo>
                  <a:cubicBezTo>
                    <a:pt x="22791" y="9076"/>
                    <a:pt x="20565" y="6787"/>
                    <a:pt x="17759" y="6787"/>
                  </a:cubicBezTo>
                  <a:cubicBezTo>
                    <a:pt x="17571" y="6787"/>
                    <a:pt x="17305" y="6787"/>
                    <a:pt x="17038" y="6850"/>
                  </a:cubicBezTo>
                  <a:cubicBezTo>
                    <a:pt x="17116" y="6521"/>
                    <a:pt x="17116" y="6270"/>
                    <a:pt x="17116" y="5941"/>
                  </a:cubicBezTo>
                  <a:cubicBezTo>
                    <a:pt x="17116" y="2680"/>
                    <a:pt x="14499" y="0"/>
                    <a:pt x="1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7"/>
            <p:cNvSpPr/>
            <p:nvPr/>
          </p:nvSpPr>
          <p:spPr>
            <a:xfrm>
              <a:off x="4451056" y="3027300"/>
              <a:ext cx="73675" cy="128350"/>
            </a:xfrm>
            <a:custGeom>
              <a:avLst/>
              <a:gdLst/>
              <a:ahLst/>
              <a:cxnLst/>
              <a:rect l="l" t="t" r="r" b="b"/>
              <a:pathLst>
                <a:path w="2947" h="5134" extrusionOk="0">
                  <a:moveTo>
                    <a:pt x="2038" y="1"/>
                  </a:moveTo>
                  <a:cubicBezTo>
                    <a:pt x="1677" y="1"/>
                    <a:pt x="1353" y="237"/>
                    <a:pt x="1238" y="556"/>
                  </a:cubicBezTo>
                  <a:lnTo>
                    <a:pt x="126" y="4083"/>
                  </a:lnTo>
                  <a:cubicBezTo>
                    <a:pt x="0" y="4537"/>
                    <a:pt x="267" y="4992"/>
                    <a:pt x="721" y="5133"/>
                  </a:cubicBezTo>
                  <a:lnTo>
                    <a:pt x="909" y="5133"/>
                  </a:lnTo>
                  <a:cubicBezTo>
                    <a:pt x="1238" y="5133"/>
                    <a:pt x="1568" y="4929"/>
                    <a:pt x="1693" y="4537"/>
                  </a:cubicBezTo>
                  <a:lnTo>
                    <a:pt x="2806" y="1011"/>
                  </a:lnTo>
                  <a:cubicBezTo>
                    <a:pt x="2947" y="619"/>
                    <a:pt x="2681" y="164"/>
                    <a:pt x="2289" y="39"/>
                  </a:cubicBezTo>
                  <a:cubicBezTo>
                    <a:pt x="2205" y="13"/>
                    <a:pt x="2121" y="1"/>
                    <a:pt x="20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7"/>
            <p:cNvSpPr/>
            <p:nvPr/>
          </p:nvSpPr>
          <p:spPr>
            <a:xfrm>
              <a:off x="4575256" y="3027300"/>
              <a:ext cx="71750" cy="128350"/>
            </a:xfrm>
            <a:custGeom>
              <a:avLst/>
              <a:gdLst/>
              <a:ahLst/>
              <a:cxnLst/>
              <a:rect l="l" t="t" r="r" b="b"/>
              <a:pathLst>
                <a:path w="2870" h="5134" extrusionOk="0">
                  <a:moveTo>
                    <a:pt x="1967" y="1"/>
                  </a:moveTo>
                  <a:cubicBezTo>
                    <a:pt x="1621" y="1"/>
                    <a:pt x="1341" y="237"/>
                    <a:pt x="1239" y="556"/>
                  </a:cubicBezTo>
                  <a:lnTo>
                    <a:pt x="126" y="4083"/>
                  </a:lnTo>
                  <a:cubicBezTo>
                    <a:pt x="1" y="4537"/>
                    <a:pt x="189" y="4992"/>
                    <a:pt x="644" y="5133"/>
                  </a:cubicBezTo>
                  <a:lnTo>
                    <a:pt x="910" y="5133"/>
                  </a:lnTo>
                  <a:cubicBezTo>
                    <a:pt x="1239" y="5133"/>
                    <a:pt x="1568" y="4929"/>
                    <a:pt x="1631" y="4537"/>
                  </a:cubicBezTo>
                  <a:lnTo>
                    <a:pt x="2744" y="1011"/>
                  </a:lnTo>
                  <a:cubicBezTo>
                    <a:pt x="2869" y="619"/>
                    <a:pt x="2603" y="164"/>
                    <a:pt x="2211" y="39"/>
                  </a:cubicBezTo>
                  <a:cubicBezTo>
                    <a:pt x="2127" y="13"/>
                    <a:pt x="2045" y="1"/>
                    <a:pt x="1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7"/>
            <p:cNvSpPr/>
            <p:nvPr/>
          </p:nvSpPr>
          <p:spPr>
            <a:xfrm>
              <a:off x="4697531" y="3027300"/>
              <a:ext cx="72125" cy="128350"/>
            </a:xfrm>
            <a:custGeom>
              <a:avLst/>
              <a:gdLst/>
              <a:ahLst/>
              <a:cxnLst/>
              <a:rect l="l" t="t" r="r" b="b"/>
              <a:pathLst>
                <a:path w="2885" h="5134" extrusionOk="0">
                  <a:moveTo>
                    <a:pt x="2005" y="1"/>
                  </a:moveTo>
                  <a:cubicBezTo>
                    <a:pt x="1677" y="1"/>
                    <a:pt x="1354" y="237"/>
                    <a:pt x="1239" y="556"/>
                  </a:cubicBezTo>
                  <a:lnTo>
                    <a:pt x="141" y="4083"/>
                  </a:lnTo>
                  <a:cubicBezTo>
                    <a:pt x="0" y="4537"/>
                    <a:pt x="267" y="4992"/>
                    <a:pt x="659" y="5133"/>
                  </a:cubicBezTo>
                  <a:lnTo>
                    <a:pt x="925" y="5133"/>
                  </a:lnTo>
                  <a:cubicBezTo>
                    <a:pt x="1239" y="5133"/>
                    <a:pt x="1568" y="4929"/>
                    <a:pt x="1709" y="4537"/>
                  </a:cubicBezTo>
                  <a:lnTo>
                    <a:pt x="2743" y="1011"/>
                  </a:lnTo>
                  <a:cubicBezTo>
                    <a:pt x="2884" y="619"/>
                    <a:pt x="2681" y="164"/>
                    <a:pt x="2226" y="39"/>
                  </a:cubicBezTo>
                  <a:cubicBezTo>
                    <a:pt x="2154" y="13"/>
                    <a:pt x="2079" y="1"/>
                    <a:pt x="2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grpSp>
        <p:nvGrpSpPr>
          <p:cNvPr id="973" name="Google Shape;973;p58"/>
          <p:cNvGrpSpPr/>
          <p:nvPr/>
        </p:nvGrpSpPr>
        <p:grpSpPr>
          <a:xfrm>
            <a:off x="1094084" y="1427135"/>
            <a:ext cx="4097325" cy="3049652"/>
            <a:chOff x="762000" y="1238250"/>
            <a:chExt cx="4581600" cy="3410100"/>
          </a:xfrm>
        </p:grpSpPr>
        <p:sp>
          <p:nvSpPr>
            <p:cNvPr id="974" name="Google Shape;974;p58"/>
            <p:cNvSpPr/>
            <p:nvPr/>
          </p:nvSpPr>
          <p:spPr>
            <a:xfrm>
              <a:off x="762000" y="1238250"/>
              <a:ext cx="4581600" cy="3410100"/>
            </a:xfrm>
            <a:prstGeom prst="roundRect">
              <a:avLst>
                <a:gd name="adj" fmla="val 7820"/>
              </a:avLst>
            </a:prstGeom>
            <a:gradFill>
              <a:gsLst>
                <a:gs pos="0">
                  <a:srgbClr val="4846BB">
                    <a:alpha val="83529"/>
                  </a:srgbClr>
                </a:gs>
                <a:gs pos="100000">
                  <a:srgbClr val="281B66">
                    <a:alpha val="62745"/>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5" name="Google Shape;975;p58"/>
            <p:cNvCxnSpPr/>
            <p:nvPr/>
          </p:nvCxnSpPr>
          <p:spPr>
            <a:xfrm>
              <a:off x="1533525" y="1743075"/>
              <a:ext cx="0" cy="2171700"/>
            </a:xfrm>
            <a:prstGeom prst="straightConnector1">
              <a:avLst/>
            </a:prstGeom>
            <a:noFill/>
            <a:ln w="9525" cap="flat" cmpd="sng">
              <a:solidFill>
                <a:srgbClr val="FFCE00"/>
              </a:solidFill>
              <a:prstDash val="solid"/>
              <a:round/>
              <a:headEnd type="none" w="med" len="med"/>
              <a:tailEnd type="none" w="med" len="med"/>
            </a:ln>
          </p:spPr>
        </p:cxnSp>
        <p:cxnSp>
          <p:nvCxnSpPr>
            <p:cNvPr id="976" name="Google Shape;976;p58"/>
            <p:cNvCxnSpPr/>
            <p:nvPr/>
          </p:nvCxnSpPr>
          <p:spPr>
            <a:xfrm>
              <a:off x="1047750" y="3914775"/>
              <a:ext cx="3810000" cy="0"/>
            </a:xfrm>
            <a:prstGeom prst="straightConnector1">
              <a:avLst/>
            </a:prstGeom>
            <a:noFill/>
            <a:ln w="9525" cap="flat" cmpd="sng">
              <a:solidFill>
                <a:srgbClr val="FFCE00"/>
              </a:solidFill>
              <a:prstDash val="solid"/>
              <a:round/>
              <a:headEnd type="none" w="med" len="med"/>
              <a:tailEnd type="none" w="med" len="med"/>
            </a:ln>
          </p:spPr>
        </p:cxnSp>
      </p:grpSp>
      <p:sp>
        <p:nvSpPr>
          <p:cNvPr id="977" name="Google Shape;977;p58"/>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GROWTH</a:t>
            </a:r>
            <a:endParaRPr/>
          </a:p>
        </p:txBody>
      </p:sp>
      <p:pic>
        <p:nvPicPr>
          <p:cNvPr id="978" name="Google Shape;978;p58" title="Gráfico">
            <a:hlinkClick r:id="rId3"/>
          </p:cNvPr>
          <p:cNvPicPr preferRelativeResize="0"/>
          <p:nvPr/>
        </p:nvPicPr>
        <p:blipFill>
          <a:blip r:embed="rId4">
            <a:alphaModFix/>
          </a:blip>
          <a:stretch>
            <a:fillRect/>
          </a:stretch>
        </p:blipFill>
        <p:spPr>
          <a:xfrm>
            <a:off x="1579620" y="1853589"/>
            <a:ext cx="3125934" cy="2196444"/>
          </a:xfrm>
          <a:prstGeom prst="rect">
            <a:avLst/>
          </a:prstGeom>
          <a:noFill/>
          <a:ln>
            <a:noFill/>
          </a:ln>
        </p:spPr>
      </p:pic>
      <p:sp>
        <p:nvSpPr>
          <p:cNvPr id="979" name="Google Shape;979;p58"/>
          <p:cNvSpPr txBox="1">
            <a:spLocks noGrp="1"/>
          </p:cNvSpPr>
          <p:nvPr>
            <p:ph type="subTitle" idx="4294967295"/>
          </p:nvPr>
        </p:nvSpPr>
        <p:spPr>
          <a:xfrm>
            <a:off x="6228681" y="1523225"/>
            <a:ext cx="1198800" cy="43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Factor 1</a:t>
            </a:r>
            <a:endParaRPr/>
          </a:p>
        </p:txBody>
      </p:sp>
      <p:sp>
        <p:nvSpPr>
          <p:cNvPr id="980" name="Google Shape;980;p58"/>
          <p:cNvSpPr txBox="1">
            <a:spLocks noGrp="1"/>
          </p:cNvSpPr>
          <p:nvPr>
            <p:ph type="subTitle" idx="4294967295"/>
          </p:nvPr>
        </p:nvSpPr>
        <p:spPr>
          <a:xfrm>
            <a:off x="6228681" y="1958825"/>
            <a:ext cx="1198800" cy="43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Factor 2</a:t>
            </a:r>
            <a:endParaRPr/>
          </a:p>
        </p:txBody>
      </p:sp>
      <p:sp>
        <p:nvSpPr>
          <p:cNvPr id="981" name="Google Shape;981;p58"/>
          <p:cNvSpPr txBox="1">
            <a:spLocks noGrp="1"/>
          </p:cNvSpPr>
          <p:nvPr>
            <p:ph type="subTitle" idx="4294967295"/>
          </p:nvPr>
        </p:nvSpPr>
        <p:spPr>
          <a:xfrm>
            <a:off x="6228681" y="2394425"/>
            <a:ext cx="1198800" cy="43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Factor 3</a:t>
            </a:r>
            <a:endParaRPr/>
          </a:p>
        </p:txBody>
      </p:sp>
      <p:sp>
        <p:nvSpPr>
          <p:cNvPr id="982" name="Google Shape;982;p58"/>
          <p:cNvSpPr txBox="1"/>
          <p:nvPr/>
        </p:nvSpPr>
        <p:spPr>
          <a:xfrm>
            <a:off x="5951800" y="3051056"/>
            <a:ext cx="2343000" cy="10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Didact Gothic"/>
                <a:ea typeface="Didact Gothic"/>
                <a:cs typeface="Didact Gothic"/>
                <a:sym typeface="Didact Gothic"/>
              </a:rPr>
              <a:t>To modify this graph, click on it, follow the link, change the data and paste the new graph here</a:t>
            </a:r>
            <a:endParaRPr sz="1200">
              <a:solidFill>
                <a:srgbClr val="FFFFFF"/>
              </a:solidFill>
              <a:latin typeface="Didact Gothic"/>
              <a:ea typeface="Didact Gothic"/>
              <a:cs typeface="Didact Gothic"/>
              <a:sym typeface="Didact Gothic"/>
            </a:endParaRPr>
          </a:p>
          <a:p>
            <a:pPr marL="0" lvl="0" indent="0" algn="l" rtl="0">
              <a:spcBef>
                <a:spcPts val="0"/>
              </a:spcBef>
              <a:spcAft>
                <a:spcPts val="0"/>
              </a:spcAft>
              <a:buNone/>
            </a:pPr>
            <a:endParaRPr sz="1200">
              <a:solidFill>
                <a:srgbClr val="FFFFFF"/>
              </a:solidFill>
              <a:latin typeface="Didact Gothic"/>
              <a:ea typeface="Didact Gothic"/>
              <a:cs typeface="Didact Gothic"/>
              <a:sym typeface="Didact Gothic"/>
            </a:endParaRPr>
          </a:p>
        </p:txBody>
      </p:sp>
      <p:sp>
        <p:nvSpPr>
          <p:cNvPr id="983" name="Google Shape;983;p58"/>
          <p:cNvSpPr/>
          <p:nvPr/>
        </p:nvSpPr>
        <p:spPr>
          <a:xfrm>
            <a:off x="6033850" y="1670950"/>
            <a:ext cx="178800" cy="178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p:nvPr/>
        </p:nvSpPr>
        <p:spPr>
          <a:xfrm>
            <a:off x="6033850" y="2099575"/>
            <a:ext cx="178800" cy="178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8"/>
          <p:cNvSpPr/>
          <p:nvPr/>
        </p:nvSpPr>
        <p:spPr>
          <a:xfrm>
            <a:off x="6033850" y="2537725"/>
            <a:ext cx="178800" cy="178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59"/>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INVESTMENT</a:t>
            </a:r>
            <a:endParaRPr/>
          </a:p>
        </p:txBody>
      </p:sp>
      <p:pic>
        <p:nvPicPr>
          <p:cNvPr id="991" name="Google Shape;991;p59" title="Chart">
            <a:hlinkClick r:id="rId3"/>
          </p:cNvPr>
          <p:cNvPicPr preferRelativeResize="0"/>
          <p:nvPr/>
        </p:nvPicPr>
        <p:blipFill>
          <a:blip r:embed="rId4">
            <a:alphaModFix/>
          </a:blip>
          <a:stretch>
            <a:fillRect/>
          </a:stretch>
        </p:blipFill>
        <p:spPr>
          <a:xfrm>
            <a:off x="3968025" y="1809750"/>
            <a:ext cx="4439100" cy="2744851"/>
          </a:xfrm>
          <a:prstGeom prst="rect">
            <a:avLst/>
          </a:prstGeom>
          <a:noFill/>
          <a:ln>
            <a:noFill/>
          </a:ln>
        </p:spPr>
      </p:pic>
      <p:sp>
        <p:nvSpPr>
          <p:cNvPr id="992" name="Google Shape;992;p59"/>
          <p:cNvSpPr txBox="1">
            <a:spLocks noGrp="1"/>
          </p:cNvSpPr>
          <p:nvPr>
            <p:ph type="title" idx="4294967295"/>
          </p:nvPr>
        </p:nvSpPr>
        <p:spPr>
          <a:xfrm>
            <a:off x="4046025" y="983612"/>
            <a:ext cx="4283100" cy="69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1400">
                <a:solidFill>
                  <a:schemeClr val="lt1"/>
                </a:solidFill>
                <a:latin typeface="Didact Gothic"/>
                <a:ea typeface="Didact Gothic"/>
                <a:cs typeface="Didact Gothic"/>
                <a:sym typeface="Didact Gothic"/>
              </a:rPr>
              <a:t>To modify this graph, click on it, follow the link, change the data and paste the new graph here</a:t>
            </a:r>
            <a:endParaRPr sz="1600">
              <a:solidFill>
                <a:schemeClr val="lt1"/>
              </a:solidFill>
              <a:latin typeface="Didact Gothic"/>
              <a:ea typeface="Didact Gothic"/>
              <a:cs typeface="Didact Gothic"/>
              <a:sym typeface="Didact Gothic"/>
            </a:endParaRPr>
          </a:p>
        </p:txBody>
      </p:sp>
      <p:sp>
        <p:nvSpPr>
          <p:cNvPr id="993" name="Google Shape;993;p59"/>
          <p:cNvSpPr/>
          <p:nvPr/>
        </p:nvSpPr>
        <p:spPr>
          <a:xfrm>
            <a:off x="2795350" y="1659525"/>
            <a:ext cx="178800" cy="178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txBox="1">
            <a:spLocks noGrp="1"/>
          </p:cNvSpPr>
          <p:nvPr>
            <p:ph type="title" idx="4294967295"/>
          </p:nvPr>
        </p:nvSpPr>
        <p:spPr>
          <a:xfrm flipH="1">
            <a:off x="941827" y="1514475"/>
            <a:ext cx="1659300" cy="4689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800" b="1"/>
              <a:t>Neptune</a:t>
            </a:r>
            <a:endParaRPr sz="1800" b="1"/>
          </a:p>
        </p:txBody>
      </p:sp>
      <p:sp>
        <p:nvSpPr>
          <p:cNvPr id="995" name="Google Shape;995;p59"/>
          <p:cNvSpPr txBox="1">
            <a:spLocks noGrp="1"/>
          </p:cNvSpPr>
          <p:nvPr>
            <p:ph type="subTitle" idx="4294967295"/>
          </p:nvPr>
        </p:nvSpPr>
        <p:spPr>
          <a:xfrm flipH="1">
            <a:off x="941817" y="1874075"/>
            <a:ext cx="1659300" cy="548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Clr>
                <a:schemeClr val="dk1"/>
              </a:buClr>
              <a:buSzPts val="1100"/>
              <a:buFont typeface="Arial"/>
              <a:buNone/>
            </a:pPr>
            <a:r>
              <a:rPr lang="en" sz="1400"/>
              <a:t>It is the farthest planet from the Sun</a:t>
            </a:r>
            <a:endParaRPr sz="1400"/>
          </a:p>
        </p:txBody>
      </p:sp>
      <p:sp>
        <p:nvSpPr>
          <p:cNvPr id="996" name="Google Shape;996;p59"/>
          <p:cNvSpPr/>
          <p:nvPr/>
        </p:nvSpPr>
        <p:spPr>
          <a:xfrm>
            <a:off x="2795350" y="2650125"/>
            <a:ext cx="178800" cy="178800"/>
          </a:xfrm>
          <a:prstGeom prst="roundRect">
            <a:avLst>
              <a:gd name="adj" fmla="val 16667"/>
            </a:avLst>
          </a:prstGeom>
          <a:solidFill>
            <a:srgbClr val="F5C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9"/>
          <p:cNvSpPr txBox="1">
            <a:spLocks noGrp="1"/>
          </p:cNvSpPr>
          <p:nvPr>
            <p:ph type="title" idx="4294967295"/>
          </p:nvPr>
        </p:nvSpPr>
        <p:spPr>
          <a:xfrm flipH="1">
            <a:off x="941827" y="2505075"/>
            <a:ext cx="1659300" cy="4689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800" b="1"/>
              <a:t>Jupiter</a:t>
            </a:r>
            <a:endParaRPr sz="1800" b="1"/>
          </a:p>
        </p:txBody>
      </p:sp>
      <p:sp>
        <p:nvSpPr>
          <p:cNvPr id="998" name="Google Shape;998;p59"/>
          <p:cNvSpPr txBox="1">
            <a:spLocks noGrp="1"/>
          </p:cNvSpPr>
          <p:nvPr>
            <p:ph type="subTitle" idx="4294967295"/>
          </p:nvPr>
        </p:nvSpPr>
        <p:spPr>
          <a:xfrm flipH="1">
            <a:off x="941817" y="2864675"/>
            <a:ext cx="1659300" cy="548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Clr>
                <a:schemeClr val="dk1"/>
              </a:buClr>
              <a:buSzPts val="1100"/>
              <a:buFont typeface="Arial"/>
              <a:buNone/>
            </a:pPr>
            <a:r>
              <a:rPr lang="en" sz="1400"/>
              <a:t>Jupiter is the biggest planet </a:t>
            </a:r>
            <a:endParaRPr sz="1400"/>
          </a:p>
        </p:txBody>
      </p:sp>
      <p:sp>
        <p:nvSpPr>
          <p:cNvPr id="999" name="Google Shape;999;p59"/>
          <p:cNvSpPr/>
          <p:nvPr/>
        </p:nvSpPr>
        <p:spPr>
          <a:xfrm>
            <a:off x="2795350" y="3640725"/>
            <a:ext cx="178800" cy="178800"/>
          </a:xfrm>
          <a:prstGeom prst="roundRect">
            <a:avLst>
              <a:gd name="adj" fmla="val 16667"/>
            </a:avLst>
          </a:prstGeom>
          <a:solidFill>
            <a:srgbClr val="4846BB"/>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txBox="1">
            <a:spLocks noGrp="1"/>
          </p:cNvSpPr>
          <p:nvPr>
            <p:ph type="title" idx="4294967295"/>
          </p:nvPr>
        </p:nvSpPr>
        <p:spPr>
          <a:xfrm flipH="1">
            <a:off x="941827" y="3495675"/>
            <a:ext cx="1659300" cy="4689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800" b="1"/>
              <a:t>Earth</a:t>
            </a:r>
            <a:endParaRPr sz="1800" b="1"/>
          </a:p>
        </p:txBody>
      </p:sp>
      <p:sp>
        <p:nvSpPr>
          <p:cNvPr id="1001" name="Google Shape;1001;p59"/>
          <p:cNvSpPr txBox="1">
            <a:spLocks noGrp="1"/>
          </p:cNvSpPr>
          <p:nvPr>
            <p:ph type="subTitle" idx="4294967295"/>
          </p:nvPr>
        </p:nvSpPr>
        <p:spPr>
          <a:xfrm flipH="1">
            <a:off x="941817" y="3855275"/>
            <a:ext cx="1659300" cy="5487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 sz="1400"/>
              <a:t>Earth is the planet where we live on</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3"/>
          <p:cNvSpPr txBox="1">
            <a:spLocks noGrp="1"/>
          </p:cNvSpPr>
          <p:nvPr>
            <p:ph type="title" idx="15"/>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a:t>
            </a:r>
            <a:endParaRPr/>
          </a:p>
        </p:txBody>
      </p:sp>
      <p:sp>
        <p:nvSpPr>
          <p:cNvPr id="380" name="Google Shape;380;p33"/>
          <p:cNvSpPr/>
          <p:nvPr/>
        </p:nvSpPr>
        <p:spPr>
          <a:xfrm>
            <a:off x="6692765" y="1476609"/>
            <a:ext cx="1854600" cy="2609400"/>
          </a:xfrm>
          <a:prstGeom prst="roundRect">
            <a:avLst>
              <a:gd name="adj" fmla="val 9426"/>
            </a:avLst>
          </a:prstGeom>
          <a:gradFill>
            <a:gsLst>
              <a:gs pos="0">
                <a:srgbClr val="4846BB">
                  <a:alpha val="83921"/>
                  <a:alpha val="24720"/>
                </a:srgbClr>
              </a:gs>
              <a:gs pos="100000">
                <a:srgbClr val="281B66">
                  <a:alpha val="62745"/>
                  <a:alpha val="2472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4667115" y="1476609"/>
            <a:ext cx="1854600" cy="2609400"/>
          </a:xfrm>
          <a:prstGeom prst="roundRect">
            <a:avLst>
              <a:gd name="adj" fmla="val 9426"/>
            </a:avLst>
          </a:prstGeom>
          <a:gradFill>
            <a:gsLst>
              <a:gs pos="0">
                <a:srgbClr val="4846BB">
                  <a:alpha val="83921"/>
                  <a:alpha val="24720"/>
                </a:srgbClr>
              </a:gs>
              <a:gs pos="100000">
                <a:srgbClr val="281B66">
                  <a:alpha val="62745"/>
                  <a:alpha val="2472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2641465" y="1476609"/>
            <a:ext cx="1854600" cy="2609400"/>
          </a:xfrm>
          <a:prstGeom prst="roundRect">
            <a:avLst>
              <a:gd name="adj" fmla="val 9426"/>
            </a:avLst>
          </a:prstGeom>
          <a:gradFill>
            <a:gsLst>
              <a:gs pos="0">
                <a:srgbClr val="4846BB">
                  <a:alpha val="83921"/>
                  <a:alpha val="24720"/>
                </a:srgbClr>
              </a:gs>
              <a:gs pos="100000">
                <a:srgbClr val="281B66">
                  <a:alpha val="62745"/>
                  <a:alpha val="2472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615815" y="1476609"/>
            <a:ext cx="1854600" cy="2609400"/>
          </a:xfrm>
          <a:prstGeom prst="roundRect">
            <a:avLst>
              <a:gd name="adj" fmla="val 9426"/>
            </a:avLst>
          </a:prstGeom>
          <a:gradFill>
            <a:gsLst>
              <a:gs pos="0">
                <a:srgbClr val="4846BB">
                  <a:alpha val="83921"/>
                  <a:alpha val="24720"/>
                </a:srgbClr>
              </a:gs>
              <a:gs pos="100000">
                <a:srgbClr val="281B66">
                  <a:alpha val="62745"/>
                  <a:alpha val="24720"/>
                </a:srgbClr>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txBox="1">
            <a:spLocks noGrp="1"/>
          </p:cNvSpPr>
          <p:nvPr>
            <p:ph type="ctrTitle" idx="3"/>
          </p:nvPr>
        </p:nvSpPr>
        <p:spPr>
          <a:xfrm>
            <a:off x="2815765" y="2486300"/>
            <a:ext cx="15060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Auction</a:t>
            </a:r>
            <a:endParaRPr/>
          </a:p>
        </p:txBody>
      </p:sp>
      <p:sp>
        <p:nvSpPr>
          <p:cNvPr id="385" name="Google Shape;385;p33"/>
          <p:cNvSpPr txBox="1">
            <a:spLocks noGrp="1"/>
          </p:cNvSpPr>
          <p:nvPr>
            <p:ph type="ctrTitle"/>
          </p:nvPr>
        </p:nvSpPr>
        <p:spPr>
          <a:xfrm>
            <a:off x="747815" y="2486300"/>
            <a:ext cx="159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Tokenize</a:t>
            </a:r>
            <a:endParaRPr/>
          </a:p>
        </p:txBody>
      </p:sp>
      <p:sp>
        <p:nvSpPr>
          <p:cNvPr id="386" name="Google Shape;386;p33"/>
          <p:cNvSpPr txBox="1">
            <a:spLocks noGrp="1"/>
          </p:cNvSpPr>
          <p:nvPr>
            <p:ph type="subTitle" idx="1"/>
          </p:nvPr>
        </p:nvSpPr>
        <p:spPr>
          <a:xfrm>
            <a:off x="747815" y="3064100"/>
            <a:ext cx="15906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Tokenize the IP to be auctioned</a:t>
            </a:r>
            <a:endParaRPr/>
          </a:p>
        </p:txBody>
      </p:sp>
      <p:sp>
        <p:nvSpPr>
          <p:cNvPr id="387" name="Google Shape;387;p33"/>
          <p:cNvSpPr txBox="1">
            <a:spLocks noGrp="1"/>
          </p:cNvSpPr>
          <p:nvPr>
            <p:ph type="title" idx="2"/>
          </p:nvPr>
        </p:nvSpPr>
        <p:spPr>
          <a:xfrm>
            <a:off x="1138115" y="1662788"/>
            <a:ext cx="81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8" name="Google Shape;388;p33"/>
          <p:cNvSpPr txBox="1">
            <a:spLocks noGrp="1"/>
          </p:cNvSpPr>
          <p:nvPr>
            <p:ph type="subTitle" idx="4"/>
          </p:nvPr>
        </p:nvSpPr>
        <p:spPr>
          <a:xfrm>
            <a:off x="2773465" y="3064100"/>
            <a:ext cx="15906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Set up auction contract and our auction contract</a:t>
            </a:r>
            <a:endParaRPr/>
          </a:p>
        </p:txBody>
      </p:sp>
      <p:sp>
        <p:nvSpPr>
          <p:cNvPr id="389" name="Google Shape;389;p33"/>
          <p:cNvSpPr txBox="1">
            <a:spLocks noGrp="1"/>
          </p:cNvSpPr>
          <p:nvPr>
            <p:ph type="title" idx="5"/>
          </p:nvPr>
        </p:nvSpPr>
        <p:spPr>
          <a:xfrm>
            <a:off x="3163765" y="1662788"/>
            <a:ext cx="81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90" name="Google Shape;390;p33"/>
          <p:cNvSpPr txBox="1">
            <a:spLocks noGrp="1"/>
          </p:cNvSpPr>
          <p:nvPr>
            <p:ph type="ctrTitle" idx="6"/>
          </p:nvPr>
        </p:nvSpPr>
        <p:spPr>
          <a:xfrm>
            <a:off x="4793641" y="2486300"/>
            <a:ext cx="159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Mapping</a:t>
            </a:r>
            <a:endParaRPr/>
          </a:p>
        </p:txBody>
      </p:sp>
      <p:sp>
        <p:nvSpPr>
          <p:cNvPr id="391" name="Google Shape;391;p33"/>
          <p:cNvSpPr txBox="1">
            <a:spLocks noGrp="1"/>
          </p:cNvSpPr>
          <p:nvPr>
            <p:ph type="subTitle" idx="7"/>
          </p:nvPr>
        </p:nvSpPr>
        <p:spPr>
          <a:xfrm>
            <a:off x="4793566" y="3064100"/>
            <a:ext cx="15906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Map our IP registry to the Auction box</a:t>
            </a:r>
            <a:endParaRPr/>
          </a:p>
        </p:txBody>
      </p:sp>
      <p:sp>
        <p:nvSpPr>
          <p:cNvPr id="392" name="Google Shape;392;p33"/>
          <p:cNvSpPr txBox="1">
            <a:spLocks noGrp="1"/>
          </p:cNvSpPr>
          <p:nvPr>
            <p:ph type="title" idx="8"/>
          </p:nvPr>
        </p:nvSpPr>
        <p:spPr>
          <a:xfrm>
            <a:off x="5185679" y="1662788"/>
            <a:ext cx="81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93" name="Google Shape;393;p33"/>
          <p:cNvSpPr txBox="1">
            <a:spLocks noGrp="1"/>
          </p:cNvSpPr>
          <p:nvPr>
            <p:ph type="ctrTitle" idx="9"/>
          </p:nvPr>
        </p:nvSpPr>
        <p:spPr>
          <a:xfrm>
            <a:off x="6822249" y="2486300"/>
            <a:ext cx="159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Marketplace</a:t>
            </a:r>
            <a:endParaRPr/>
          </a:p>
        </p:txBody>
      </p:sp>
      <p:sp>
        <p:nvSpPr>
          <p:cNvPr id="394" name="Google Shape;394;p33"/>
          <p:cNvSpPr txBox="1">
            <a:spLocks noGrp="1"/>
          </p:cNvSpPr>
          <p:nvPr>
            <p:ph type="subTitle" idx="13"/>
          </p:nvPr>
        </p:nvSpPr>
        <p:spPr>
          <a:xfrm>
            <a:off x="6822249" y="3064100"/>
            <a:ext cx="15906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Transact</a:t>
            </a:r>
            <a:endParaRPr/>
          </a:p>
          <a:p>
            <a:pPr marL="0" lvl="0" indent="0" algn="ctr" rtl="0">
              <a:spcBef>
                <a:spcPts val="0"/>
              </a:spcBef>
              <a:spcAft>
                <a:spcPts val="0"/>
              </a:spcAft>
              <a:buClr>
                <a:schemeClr val="dk1"/>
              </a:buClr>
              <a:buSzPts val="1100"/>
              <a:buFont typeface="Arial"/>
              <a:buNone/>
            </a:pPr>
            <a:r>
              <a:rPr lang="en"/>
              <a:t>UI/UX Interface</a:t>
            </a:r>
            <a:endParaRPr/>
          </a:p>
        </p:txBody>
      </p:sp>
      <p:sp>
        <p:nvSpPr>
          <p:cNvPr id="395" name="Google Shape;395;p33"/>
          <p:cNvSpPr txBox="1">
            <a:spLocks noGrp="1"/>
          </p:cNvSpPr>
          <p:nvPr>
            <p:ph type="title" idx="14"/>
          </p:nvPr>
        </p:nvSpPr>
        <p:spPr>
          <a:xfrm>
            <a:off x="7212549" y="1662788"/>
            <a:ext cx="81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60"/>
          <p:cNvSpPr txBox="1">
            <a:spLocks noGrp="1"/>
          </p:cNvSpPr>
          <p:nvPr>
            <p:ph type="title"/>
          </p:nvPr>
        </p:nvSpPr>
        <p:spPr>
          <a:xfrm>
            <a:off x="419100" y="344125"/>
            <a:ext cx="68010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333,000,000</a:t>
            </a:r>
            <a:endParaRPr/>
          </a:p>
        </p:txBody>
      </p:sp>
      <p:sp>
        <p:nvSpPr>
          <p:cNvPr id="1007" name="Google Shape;1007;p60"/>
          <p:cNvSpPr txBox="1">
            <a:spLocks noGrp="1"/>
          </p:cNvSpPr>
          <p:nvPr>
            <p:ph type="body" idx="1"/>
          </p:nvPr>
        </p:nvSpPr>
        <p:spPr>
          <a:xfrm>
            <a:off x="1538400" y="2383825"/>
            <a:ext cx="45624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composed mostly of hydrogen and helium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1"/>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CE00"/>
                </a:solidFill>
              </a:rPr>
              <a:t>ALTERNATIVE </a:t>
            </a:r>
            <a:r>
              <a:rPr lang="en"/>
              <a:t>RESOURCES</a:t>
            </a:r>
            <a:endParaRPr/>
          </a:p>
        </p:txBody>
      </p:sp>
      <p:sp>
        <p:nvSpPr>
          <p:cNvPr id="1013" name="Google Shape;1013;p61"/>
          <p:cNvSpPr/>
          <p:nvPr/>
        </p:nvSpPr>
        <p:spPr>
          <a:xfrm>
            <a:off x="7475825" y="1413375"/>
            <a:ext cx="4725" cy="6700"/>
          </a:xfrm>
          <a:custGeom>
            <a:avLst/>
            <a:gdLst/>
            <a:ahLst/>
            <a:cxnLst/>
            <a:rect l="l" t="t" r="r" b="b"/>
            <a:pathLst>
              <a:path w="189" h="268" extrusionOk="0">
                <a:moveTo>
                  <a:pt x="0" y="1"/>
                </a:moveTo>
                <a:cubicBezTo>
                  <a:pt x="63" y="63"/>
                  <a:pt x="126" y="189"/>
                  <a:pt x="126" y="267"/>
                </a:cubicBezTo>
                <a:lnTo>
                  <a:pt x="188" y="267"/>
                </a:lnTo>
                <a:cubicBezTo>
                  <a:pt x="126" y="126"/>
                  <a:pt x="63" y="63"/>
                  <a:pt x="0"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4" name="Google Shape;1014;p61"/>
          <p:cNvGrpSpPr/>
          <p:nvPr/>
        </p:nvGrpSpPr>
        <p:grpSpPr>
          <a:xfrm>
            <a:off x="2701794" y="1429834"/>
            <a:ext cx="768850" cy="432650"/>
            <a:chOff x="2701794" y="1429834"/>
            <a:chExt cx="768850" cy="432650"/>
          </a:xfrm>
        </p:grpSpPr>
        <p:sp>
          <p:nvSpPr>
            <p:cNvPr id="1015" name="Google Shape;1015;p61"/>
            <p:cNvSpPr/>
            <p:nvPr/>
          </p:nvSpPr>
          <p:spPr>
            <a:xfrm>
              <a:off x="2833844" y="1648484"/>
              <a:ext cx="5125" cy="29425"/>
            </a:xfrm>
            <a:custGeom>
              <a:avLst/>
              <a:gdLst/>
              <a:ahLst/>
              <a:cxnLst/>
              <a:rect l="l" t="t" r="r" b="b"/>
              <a:pathLst>
                <a:path w="205" h="1177" extrusionOk="0">
                  <a:moveTo>
                    <a:pt x="204" y="1"/>
                  </a:moveTo>
                  <a:cubicBezTo>
                    <a:pt x="63" y="267"/>
                    <a:pt x="1" y="659"/>
                    <a:pt x="1" y="988"/>
                  </a:cubicBezTo>
                  <a:cubicBezTo>
                    <a:pt x="63" y="1051"/>
                    <a:pt x="126" y="1114"/>
                    <a:pt x="204" y="1176"/>
                  </a:cubicBezTo>
                  <a:cubicBezTo>
                    <a:pt x="126" y="988"/>
                    <a:pt x="126" y="847"/>
                    <a:pt x="126" y="659"/>
                  </a:cubicBezTo>
                  <a:cubicBezTo>
                    <a:pt x="126" y="393"/>
                    <a:pt x="204" y="205"/>
                    <a:pt x="204"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1"/>
            <p:cNvSpPr/>
            <p:nvPr/>
          </p:nvSpPr>
          <p:spPr>
            <a:xfrm>
              <a:off x="2719419" y="1707284"/>
              <a:ext cx="751225" cy="155200"/>
            </a:xfrm>
            <a:custGeom>
              <a:avLst/>
              <a:gdLst/>
              <a:ahLst/>
              <a:cxnLst/>
              <a:rect l="l" t="t" r="r" b="b"/>
              <a:pathLst>
                <a:path w="30049" h="6208" extrusionOk="0">
                  <a:moveTo>
                    <a:pt x="29265" y="0"/>
                  </a:moveTo>
                  <a:lnTo>
                    <a:pt x="29265" y="0"/>
                  </a:lnTo>
                  <a:cubicBezTo>
                    <a:pt x="29390" y="392"/>
                    <a:pt x="29531" y="784"/>
                    <a:pt x="29531" y="1238"/>
                  </a:cubicBezTo>
                  <a:cubicBezTo>
                    <a:pt x="29531" y="3072"/>
                    <a:pt x="28026" y="4514"/>
                    <a:pt x="26193" y="4514"/>
                  </a:cubicBezTo>
                  <a:cubicBezTo>
                    <a:pt x="25472" y="4514"/>
                    <a:pt x="24829" y="4310"/>
                    <a:pt x="24296" y="3856"/>
                  </a:cubicBezTo>
                  <a:cubicBezTo>
                    <a:pt x="23324" y="4514"/>
                    <a:pt x="22149" y="4906"/>
                    <a:pt x="20910" y="4906"/>
                  </a:cubicBezTo>
                  <a:cubicBezTo>
                    <a:pt x="19343" y="4906"/>
                    <a:pt x="17901" y="4373"/>
                    <a:pt x="16851" y="3401"/>
                  </a:cubicBezTo>
                  <a:cubicBezTo>
                    <a:pt x="16067" y="4577"/>
                    <a:pt x="14766" y="5298"/>
                    <a:pt x="13261" y="5298"/>
                  </a:cubicBezTo>
                  <a:cubicBezTo>
                    <a:pt x="12148" y="5298"/>
                    <a:pt x="11114" y="4906"/>
                    <a:pt x="10330" y="4122"/>
                  </a:cubicBezTo>
                  <a:cubicBezTo>
                    <a:pt x="9672" y="4843"/>
                    <a:pt x="8700" y="5298"/>
                    <a:pt x="7650" y="5298"/>
                  </a:cubicBezTo>
                  <a:cubicBezTo>
                    <a:pt x="6412" y="5298"/>
                    <a:pt x="5299" y="4702"/>
                    <a:pt x="4578" y="3793"/>
                  </a:cubicBezTo>
                  <a:cubicBezTo>
                    <a:pt x="4060" y="4248"/>
                    <a:pt x="3339" y="4514"/>
                    <a:pt x="2556" y="4514"/>
                  </a:cubicBezTo>
                  <a:cubicBezTo>
                    <a:pt x="1506" y="4514"/>
                    <a:pt x="659" y="4060"/>
                    <a:pt x="1" y="3339"/>
                  </a:cubicBezTo>
                  <a:lnTo>
                    <a:pt x="1" y="3339"/>
                  </a:lnTo>
                  <a:cubicBezTo>
                    <a:pt x="534" y="4577"/>
                    <a:pt x="1709" y="5423"/>
                    <a:pt x="3073" y="5423"/>
                  </a:cubicBezTo>
                  <a:cubicBezTo>
                    <a:pt x="3857" y="5423"/>
                    <a:pt x="4578" y="5094"/>
                    <a:pt x="5095" y="4702"/>
                  </a:cubicBezTo>
                  <a:cubicBezTo>
                    <a:pt x="5816" y="5627"/>
                    <a:pt x="6929" y="6207"/>
                    <a:pt x="8167" y="6207"/>
                  </a:cubicBezTo>
                  <a:cubicBezTo>
                    <a:pt x="9217" y="6207"/>
                    <a:pt x="10189" y="5753"/>
                    <a:pt x="10910" y="5031"/>
                  </a:cubicBezTo>
                  <a:cubicBezTo>
                    <a:pt x="11631" y="5753"/>
                    <a:pt x="12681" y="6207"/>
                    <a:pt x="13857" y="6207"/>
                  </a:cubicBezTo>
                  <a:cubicBezTo>
                    <a:pt x="15221" y="6207"/>
                    <a:pt x="16459" y="5486"/>
                    <a:pt x="17243" y="4514"/>
                  </a:cubicBezTo>
                  <a:cubicBezTo>
                    <a:pt x="18167" y="5298"/>
                    <a:pt x="19406" y="5815"/>
                    <a:pt x="20769" y="5815"/>
                  </a:cubicBezTo>
                  <a:cubicBezTo>
                    <a:pt x="22149" y="5815"/>
                    <a:pt x="23450" y="5298"/>
                    <a:pt x="24437" y="4452"/>
                  </a:cubicBezTo>
                  <a:cubicBezTo>
                    <a:pt x="25017" y="5031"/>
                    <a:pt x="25801" y="5423"/>
                    <a:pt x="26788" y="5423"/>
                  </a:cubicBezTo>
                  <a:cubicBezTo>
                    <a:pt x="28544" y="5423"/>
                    <a:pt x="30048" y="3919"/>
                    <a:pt x="30048" y="2100"/>
                  </a:cubicBezTo>
                  <a:cubicBezTo>
                    <a:pt x="30048" y="1317"/>
                    <a:pt x="29719" y="596"/>
                    <a:pt x="29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1"/>
            <p:cNvSpPr/>
            <p:nvPr/>
          </p:nvSpPr>
          <p:spPr>
            <a:xfrm>
              <a:off x="2701794" y="1429834"/>
              <a:ext cx="755925" cy="409900"/>
            </a:xfrm>
            <a:custGeom>
              <a:avLst/>
              <a:gdLst/>
              <a:ahLst/>
              <a:cxnLst/>
              <a:rect l="l" t="t" r="r" b="b"/>
              <a:pathLst>
                <a:path w="30237" h="16396" extrusionOk="0">
                  <a:moveTo>
                    <a:pt x="14562" y="1"/>
                  </a:moveTo>
                  <a:cubicBezTo>
                    <a:pt x="11364" y="1"/>
                    <a:pt x="8747" y="2618"/>
                    <a:pt x="8747" y="5816"/>
                  </a:cubicBezTo>
                  <a:lnTo>
                    <a:pt x="8747" y="6333"/>
                  </a:lnTo>
                  <a:lnTo>
                    <a:pt x="8480" y="6333"/>
                  </a:lnTo>
                  <a:cubicBezTo>
                    <a:pt x="7054" y="6333"/>
                    <a:pt x="5800" y="7383"/>
                    <a:pt x="5486" y="8747"/>
                  </a:cubicBezTo>
                  <a:cubicBezTo>
                    <a:pt x="5486" y="8951"/>
                    <a:pt x="5408" y="9139"/>
                    <a:pt x="5408" y="9405"/>
                  </a:cubicBezTo>
                  <a:cubicBezTo>
                    <a:pt x="5408" y="9593"/>
                    <a:pt x="5408" y="9734"/>
                    <a:pt x="5486" y="9922"/>
                  </a:cubicBezTo>
                  <a:cubicBezTo>
                    <a:pt x="5408" y="9860"/>
                    <a:pt x="5345" y="9797"/>
                    <a:pt x="5283" y="9734"/>
                  </a:cubicBezTo>
                  <a:cubicBezTo>
                    <a:pt x="4703" y="9343"/>
                    <a:pt x="4044" y="9076"/>
                    <a:pt x="3261" y="9076"/>
                  </a:cubicBezTo>
                  <a:cubicBezTo>
                    <a:pt x="1427" y="9076"/>
                    <a:pt x="0" y="10518"/>
                    <a:pt x="0" y="12336"/>
                  </a:cubicBezTo>
                  <a:cubicBezTo>
                    <a:pt x="0" y="13120"/>
                    <a:pt x="251" y="13841"/>
                    <a:pt x="706" y="14437"/>
                  </a:cubicBezTo>
                  <a:cubicBezTo>
                    <a:pt x="1364" y="15158"/>
                    <a:pt x="2211" y="15612"/>
                    <a:pt x="3261" y="15612"/>
                  </a:cubicBezTo>
                  <a:cubicBezTo>
                    <a:pt x="4044" y="15612"/>
                    <a:pt x="4765" y="15346"/>
                    <a:pt x="5283" y="14891"/>
                  </a:cubicBezTo>
                  <a:cubicBezTo>
                    <a:pt x="6004" y="15800"/>
                    <a:pt x="7117" y="16396"/>
                    <a:pt x="8355" y="16396"/>
                  </a:cubicBezTo>
                  <a:cubicBezTo>
                    <a:pt x="9405" y="16396"/>
                    <a:pt x="10377" y="15941"/>
                    <a:pt x="11035" y="15220"/>
                  </a:cubicBezTo>
                  <a:cubicBezTo>
                    <a:pt x="11819" y="16004"/>
                    <a:pt x="12853" y="16396"/>
                    <a:pt x="13966" y="16396"/>
                  </a:cubicBezTo>
                  <a:cubicBezTo>
                    <a:pt x="15471" y="16396"/>
                    <a:pt x="16772" y="15675"/>
                    <a:pt x="17556" y="14499"/>
                  </a:cubicBezTo>
                  <a:cubicBezTo>
                    <a:pt x="18606" y="15471"/>
                    <a:pt x="20048" y="16004"/>
                    <a:pt x="21615" y="16004"/>
                  </a:cubicBezTo>
                  <a:cubicBezTo>
                    <a:pt x="22854" y="16004"/>
                    <a:pt x="24029" y="15612"/>
                    <a:pt x="25001" y="14954"/>
                  </a:cubicBezTo>
                  <a:cubicBezTo>
                    <a:pt x="25534" y="15408"/>
                    <a:pt x="26177" y="15612"/>
                    <a:pt x="26898" y="15612"/>
                  </a:cubicBezTo>
                  <a:cubicBezTo>
                    <a:pt x="28731" y="15612"/>
                    <a:pt x="30236" y="14170"/>
                    <a:pt x="30236" y="12336"/>
                  </a:cubicBezTo>
                  <a:cubicBezTo>
                    <a:pt x="30236" y="11882"/>
                    <a:pt x="30095" y="11490"/>
                    <a:pt x="29970" y="11098"/>
                  </a:cubicBezTo>
                  <a:cubicBezTo>
                    <a:pt x="29578" y="10126"/>
                    <a:pt x="28669" y="9343"/>
                    <a:pt x="27619" y="9139"/>
                  </a:cubicBezTo>
                  <a:cubicBezTo>
                    <a:pt x="27227" y="6145"/>
                    <a:pt x="24687" y="3857"/>
                    <a:pt x="21615" y="3857"/>
                  </a:cubicBezTo>
                  <a:cubicBezTo>
                    <a:pt x="21082" y="3857"/>
                    <a:pt x="20565" y="3919"/>
                    <a:pt x="20048" y="4045"/>
                  </a:cubicBezTo>
                  <a:cubicBezTo>
                    <a:pt x="19327" y="1693"/>
                    <a:pt x="17101" y="1"/>
                    <a:pt x="145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 name="Google Shape;1018;p61"/>
          <p:cNvSpPr/>
          <p:nvPr/>
        </p:nvSpPr>
        <p:spPr>
          <a:xfrm>
            <a:off x="-524756" y="1586584"/>
            <a:ext cx="13325" cy="21175"/>
          </a:xfrm>
          <a:custGeom>
            <a:avLst/>
            <a:gdLst/>
            <a:ahLst/>
            <a:cxnLst/>
            <a:rect l="l" t="t" r="r" b="b"/>
            <a:pathLst>
              <a:path w="533" h="847" extrusionOk="0">
                <a:moveTo>
                  <a:pt x="0" y="0"/>
                </a:moveTo>
                <a:lnTo>
                  <a:pt x="0" y="0"/>
                </a:lnTo>
                <a:cubicBezTo>
                  <a:pt x="141" y="267"/>
                  <a:pt x="267" y="518"/>
                  <a:pt x="329" y="847"/>
                </a:cubicBezTo>
                <a:cubicBezTo>
                  <a:pt x="392" y="847"/>
                  <a:pt x="455" y="784"/>
                  <a:pt x="533" y="784"/>
                </a:cubicBezTo>
                <a:cubicBezTo>
                  <a:pt x="329" y="518"/>
                  <a:pt x="204" y="267"/>
                  <a:pt x="0" y="0"/>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1"/>
          <p:cNvSpPr/>
          <p:nvPr/>
        </p:nvSpPr>
        <p:spPr>
          <a:xfrm>
            <a:off x="1943944" y="1498409"/>
            <a:ext cx="8250" cy="14525"/>
          </a:xfrm>
          <a:custGeom>
            <a:avLst/>
            <a:gdLst/>
            <a:ahLst/>
            <a:cxnLst/>
            <a:rect l="l" t="t" r="r" b="b"/>
            <a:pathLst>
              <a:path w="330" h="581" extrusionOk="0">
                <a:moveTo>
                  <a:pt x="0" y="1"/>
                </a:moveTo>
                <a:lnTo>
                  <a:pt x="0" y="1"/>
                </a:lnTo>
                <a:cubicBezTo>
                  <a:pt x="63" y="189"/>
                  <a:pt x="141" y="392"/>
                  <a:pt x="204" y="581"/>
                </a:cubicBezTo>
                <a:cubicBezTo>
                  <a:pt x="267" y="581"/>
                  <a:pt x="267" y="518"/>
                  <a:pt x="329" y="518"/>
                </a:cubicBezTo>
                <a:cubicBezTo>
                  <a:pt x="204" y="330"/>
                  <a:pt x="141" y="189"/>
                  <a:pt x="0"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1"/>
          <p:cNvSpPr/>
          <p:nvPr/>
        </p:nvSpPr>
        <p:spPr>
          <a:xfrm>
            <a:off x="2353819" y="1643784"/>
            <a:ext cx="18050" cy="32550"/>
          </a:xfrm>
          <a:custGeom>
            <a:avLst/>
            <a:gdLst/>
            <a:ahLst/>
            <a:cxnLst/>
            <a:rect l="l" t="t" r="r" b="b"/>
            <a:pathLst>
              <a:path w="722" h="1302" extrusionOk="0">
                <a:moveTo>
                  <a:pt x="1" y="1"/>
                </a:moveTo>
                <a:lnTo>
                  <a:pt x="1" y="1"/>
                </a:lnTo>
                <a:cubicBezTo>
                  <a:pt x="204" y="393"/>
                  <a:pt x="330" y="847"/>
                  <a:pt x="392" y="1302"/>
                </a:cubicBezTo>
                <a:cubicBezTo>
                  <a:pt x="518" y="1239"/>
                  <a:pt x="596" y="1239"/>
                  <a:pt x="722" y="1239"/>
                </a:cubicBezTo>
                <a:cubicBezTo>
                  <a:pt x="518" y="785"/>
                  <a:pt x="330" y="330"/>
                  <a:pt x="1"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1"/>
          <p:cNvSpPr/>
          <p:nvPr/>
        </p:nvSpPr>
        <p:spPr>
          <a:xfrm>
            <a:off x="1749569" y="1420034"/>
            <a:ext cx="9825" cy="16500"/>
          </a:xfrm>
          <a:custGeom>
            <a:avLst/>
            <a:gdLst/>
            <a:ahLst/>
            <a:cxnLst/>
            <a:rect l="l" t="t" r="r" b="b"/>
            <a:pathLst>
              <a:path w="393" h="660" extrusionOk="0">
                <a:moveTo>
                  <a:pt x="1" y="1"/>
                </a:moveTo>
                <a:cubicBezTo>
                  <a:pt x="142" y="189"/>
                  <a:pt x="267" y="455"/>
                  <a:pt x="330" y="659"/>
                </a:cubicBezTo>
                <a:cubicBezTo>
                  <a:pt x="330" y="659"/>
                  <a:pt x="393" y="659"/>
                  <a:pt x="393" y="581"/>
                </a:cubicBezTo>
                <a:cubicBezTo>
                  <a:pt x="330" y="393"/>
                  <a:pt x="205" y="189"/>
                  <a:pt x="1"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1"/>
          <p:cNvSpPr/>
          <p:nvPr/>
        </p:nvSpPr>
        <p:spPr>
          <a:xfrm>
            <a:off x="2180619" y="1537609"/>
            <a:ext cx="21575" cy="47425"/>
          </a:xfrm>
          <a:custGeom>
            <a:avLst/>
            <a:gdLst/>
            <a:ahLst/>
            <a:cxnLst/>
            <a:rect l="l" t="t" r="r" b="b"/>
            <a:pathLst>
              <a:path w="863" h="1897" extrusionOk="0">
                <a:moveTo>
                  <a:pt x="1" y="0"/>
                </a:moveTo>
                <a:cubicBezTo>
                  <a:pt x="330" y="580"/>
                  <a:pt x="471" y="1238"/>
                  <a:pt x="534" y="1897"/>
                </a:cubicBezTo>
                <a:cubicBezTo>
                  <a:pt x="659" y="1897"/>
                  <a:pt x="784" y="1834"/>
                  <a:pt x="863" y="1756"/>
                </a:cubicBezTo>
                <a:cubicBezTo>
                  <a:pt x="722" y="1113"/>
                  <a:pt x="392" y="517"/>
                  <a:pt x="1" y="0"/>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61"/>
          <p:cNvGrpSpPr/>
          <p:nvPr/>
        </p:nvGrpSpPr>
        <p:grpSpPr>
          <a:xfrm>
            <a:off x="975669" y="1331884"/>
            <a:ext cx="1510625" cy="563125"/>
            <a:chOff x="975669" y="1331884"/>
            <a:chExt cx="1510625" cy="563125"/>
          </a:xfrm>
        </p:grpSpPr>
        <p:sp>
          <p:nvSpPr>
            <p:cNvPr id="1024" name="Google Shape;1024;p61"/>
            <p:cNvSpPr/>
            <p:nvPr/>
          </p:nvSpPr>
          <p:spPr>
            <a:xfrm>
              <a:off x="998769" y="1725309"/>
              <a:ext cx="1487525" cy="169700"/>
            </a:xfrm>
            <a:custGeom>
              <a:avLst/>
              <a:gdLst/>
              <a:ahLst/>
              <a:cxnLst/>
              <a:rect l="l" t="t" r="r" b="b"/>
              <a:pathLst>
                <a:path w="59501" h="6788" extrusionOk="0">
                  <a:moveTo>
                    <a:pt x="58717" y="0"/>
                  </a:moveTo>
                  <a:lnTo>
                    <a:pt x="58717" y="0"/>
                  </a:lnTo>
                  <a:cubicBezTo>
                    <a:pt x="58842" y="392"/>
                    <a:pt x="58968" y="846"/>
                    <a:pt x="58968" y="1301"/>
                  </a:cubicBezTo>
                  <a:cubicBezTo>
                    <a:pt x="58968" y="3135"/>
                    <a:pt x="57400" y="4640"/>
                    <a:pt x="55582" y="4640"/>
                  </a:cubicBezTo>
                  <a:cubicBezTo>
                    <a:pt x="55316" y="4640"/>
                    <a:pt x="54986" y="4640"/>
                    <a:pt x="54720" y="4577"/>
                  </a:cubicBezTo>
                  <a:cubicBezTo>
                    <a:pt x="54140" y="5361"/>
                    <a:pt x="53231" y="5878"/>
                    <a:pt x="52118" y="5878"/>
                  </a:cubicBezTo>
                  <a:cubicBezTo>
                    <a:pt x="51130" y="5878"/>
                    <a:pt x="50221" y="5423"/>
                    <a:pt x="49563" y="4702"/>
                  </a:cubicBezTo>
                  <a:cubicBezTo>
                    <a:pt x="48779" y="5361"/>
                    <a:pt x="47745" y="5753"/>
                    <a:pt x="46632" y="5753"/>
                  </a:cubicBezTo>
                  <a:cubicBezTo>
                    <a:pt x="45065" y="5753"/>
                    <a:pt x="43622" y="4969"/>
                    <a:pt x="42776" y="3731"/>
                  </a:cubicBezTo>
                  <a:cubicBezTo>
                    <a:pt x="41789" y="4577"/>
                    <a:pt x="40488" y="5157"/>
                    <a:pt x="39124" y="5157"/>
                  </a:cubicBezTo>
                  <a:cubicBezTo>
                    <a:pt x="37870" y="5157"/>
                    <a:pt x="36835" y="4765"/>
                    <a:pt x="35911" y="4122"/>
                  </a:cubicBezTo>
                  <a:cubicBezTo>
                    <a:pt x="34939" y="4969"/>
                    <a:pt x="33701" y="5486"/>
                    <a:pt x="32321" y="5486"/>
                  </a:cubicBezTo>
                  <a:cubicBezTo>
                    <a:pt x="30817" y="5486"/>
                    <a:pt x="29516" y="4906"/>
                    <a:pt x="28465" y="3981"/>
                  </a:cubicBezTo>
                  <a:cubicBezTo>
                    <a:pt x="27556" y="4702"/>
                    <a:pt x="26381" y="5157"/>
                    <a:pt x="25142" y="5157"/>
                  </a:cubicBezTo>
                  <a:cubicBezTo>
                    <a:pt x="23575" y="5157"/>
                    <a:pt x="22133" y="4514"/>
                    <a:pt x="21161" y="3464"/>
                  </a:cubicBezTo>
                  <a:cubicBezTo>
                    <a:pt x="20174" y="4514"/>
                    <a:pt x="18810" y="5157"/>
                    <a:pt x="17243" y="5157"/>
                  </a:cubicBezTo>
                  <a:cubicBezTo>
                    <a:pt x="16067" y="5157"/>
                    <a:pt x="15017" y="4765"/>
                    <a:pt x="14108" y="4185"/>
                  </a:cubicBezTo>
                  <a:cubicBezTo>
                    <a:pt x="13183" y="4906"/>
                    <a:pt x="12007" y="5298"/>
                    <a:pt x="10769" y="5298"/>
                  </a:cubicBezTo>
                  <a:cubicBezTo>
                    <a:pt x="9264" y="5298"/>
                    <a:pt x="7901" y="4702"/>
                    <a:pt x="6913" y="3793"/>
                  </a:cubicBezTo>
                  <a:cubicBezTo>
                    <a:pt x="6208" y="5032"/>
                    <a:pt x="4829" y="5941"/>
                    <a:pt x="3261" y="5941"/>
                  </a:cubicBezTo>
                  <a:cubicBezTo>
                    <a:pt x="1960" y="5941"/>
                    <a:pt x="722" y="5298"/>
                    <a:pt x="1" y="4310"/>
                  </a:cubicBezTo>
                  <a:lnTo>
                    <a:pt x="1" y="4310"/>
                  </a:lnTo>
                  <a:cubicBezTo>
                    <a:pt x="643" y="5815"/>
                    <a:pt x="2086" y="6787"/>
                    <a:pt x="3778" y="6787"/>
                  </a:cubicBezTo>
                  <a:cubicBezTo>
                    <a:pt x="5346" y="6787"/>
                    <a:pt x="6725" y="5941"/>
                    <a:pt x="7446" y="4640"/>
                  </a:cubicBezTo>
                  <a:cubicBezTo>
                    <a:pt x="8418" y="5611"/>
                    <a:pt x="9797" y="6207"/>
                    <a:pt x="11302" y="6207"/>
                  </a:cubicBezTo>
                  <a:cubicBezTo>
                    <a:pt x="12540" y="6207"/>
                    <a:pt x="13716" y="5753"/>
                    <a:pt x="14625" y="5032"/>
                  </a:cubicBezTo>
                  <a:cubicBezTo>
                    <a:pt x="15534" y="5690"/>
                    <a:pt x="16584" y="6003"/>
                    <a:pt x="17760" y="6003"/>
                  </a:cubicBezTo>
                  <a:cubicBezTo>
                    <a:pt x="19327" y="6003"/>
                    <a:pt x="20707" y="5361"/>
                    <a:pt x="21678" y="4310"/>
                  </a:cubicBezTo>
                  <a:cubicBezTo>
                    <a:pt x="22729" y="5361"/>
                    <a:pt x="24092" y="6003"/>
                    <a:pt x="25660" y="6003"/>
                  </a:cubicBezTo>
                  <a:cubicBezTo>
                    <a:pt x="26898" y="6003"/>
                    <a:pt x="28074" y="5549"/>
                    <a:pt x="29061" y="4828"/>
                  </a:cubicBezTo>
                  <a:cubicBezTo>
                    <a:pt x="30033" y="5815"/>
                    <a:pt x="31349" y="6395"/>
                    <a:pt x="32854" y="6395"/>
                  </a:cubicBezTo>
                  <a:cubicBezTo>
                    <a:pt x="34218" y="6395"/>
                    <a:pt x="35456" y="5878"/>
                    <a:pt x="36444" y="4969"/>
                  </a:cubicBezTo>
                  <a:cubicBezTo>
                    <a:pt x="37353" y="5611"/>
                    <a:pt x="38403" y="6003"/>
                    <a:pt x="39641" y="6003"/>
                  </a:cubicBezTo>
                  <a:cubicBezTo>
                    <a:pt x="41005" y="6003"/>
                    <a:pt x="42321" y="5486"/>
                    <a:pt x="43293" y="4577"/>
                  </a:cubicBezTo>
                  <a:cubicBezTo>
                    <a:pt x="44140" y="5815"/>
                    <a:pt x="45582" y="6599"/>
                    <a:pt x="47149" y="6599"/>
                  </a:cubicBezTo>
                  <a:cubicBezTo>
                    <a:pt x="48262" y="6599"/>
                    <a:pt x="49312" y="6207"/>
                    <a:pt x="50159" y="5549"/>
                  </a:cubicBezTo>
                  <a:cubicBezTo>
                    <a:pt x="50739" y="6332"/>
                    <a:pt x="51663" y="6787"/>
                    <a:pt x="52635" y="6787"/>
                  </a:cubicBezTo>
                  <a:cubicBezTo>
                    <a:pt x="53748" y="6787"/>
                    <a:pt x="54657" y="6270"/>
                    <a:pt x="55253" y="5423"/>
                  </a:cubicBezTo>
                  <a:cubicBezTo>
                    <a:pt x="55504" y="5486"/>
                    <a:pt x="55833" y="5549"/>
                    <a:pt x="56099" y="5549"/>
                  </a:cubicBezTo>
                  <a:cubicBezTo>
                    <a:pt x="57933" y="5549"/>
                    <a:pt x="59501" y="4044"/>
                    <a:pt x="59501" y="2163"/>
                  </a:cubicBezTo>
                  <a:cubicBezTo>
                    <a:pt x="59501" y="1301"/>
                    <a:pt x="59171" y="596"/>
                    <a:pt x="58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1"/>
            <p:cNvSpPr/>
            <p:nvPr/>
          </p:nvSpPr>
          <p:spPr>
            <a:xfrm>
              <a:off x="975669" y="1331884"/>
              <a:ext cx="1497300" cy="541950"/>
            </a:xfrm>
            <a:custGeom>
              <a:avLst/>
              <a:gdLst/>
              <a:ahLst/>
              <a:cxnLst/>
              <a:rect l="l" t="t" r="r" b="b"/>
              <a:pathLst>
                <a:path w="59892" h="21678" extrusionOk="0">
                  <a:moveTo>
                    <a:pt x="25283" y="0"/>
                  </a:moveTo>
                  <a:cubicBezTo>
                    <a:pt x="22273" y="0"/>
                    <a:pt x="19734" y="2085"/>
                    <a:pt x="19076" y="4969"/>
                  </a:cubicBezTo>
                  <a:cubicBezTo>
                    <a:pt x="18621" y="4828"/>
                    <a:pt x="18167" y="4765"/>
                    <a:pt x="17712" y="4765"/>
                  </a:cubicBezTo>
                  <a:cubicBezTo>
                    <a:pt x="14969" y="4765"/>
                    <a:pt x="12618" y="6850"/>
                    <a:pt x="12289" y="9530"/>
                  </a:cubicBezTo>
                  <a:cubicBezTo>
                    <a:pt x="11756" y="9279"/>
                    <a:pt x="11113" y="9138"/>
                    <a:pt x="10455" y="9138"/>
                  </a:cubicBezTo>
                  <a:cubicBezTo>
                    <a:pt x="8104" y="9138"/>
                    <a:pt x="6207" y="11035"/>
                    <a:pt x="6207" y="13386"/>
                  </a:cubicBezTo>
                  <a:lnTo>
                    <a:pt x="6207" y="13840"/>
                  </a:lnTo>
                  <a:cubicBezTo>
                    <a:pt x="5627" y="13511"/>
                    <a:pt x="4906" y="13323"/>
                    <a:pt x="4185" y="13323"/>
                  </a:cubicBezTo>
                  <a:cubicBezTo>
                    <a:pt x="1897" y="13323"/>
                    <a:pt x="0" y="15220"/>
                    <a:pt x="0" y="17508"/>
                  </a:cubicBezTo>
                  <a:cubicBezTo>
                    <a:pt x="0" y="18480"/>
                    <a:pt x="329" y="19326"/>
                    <a:pt x="925" y="20047"/>
                  </a:cubicBezTo>
                  <a:cubicBezTo>
                    <a:pt x="1646" y="21035"/>
                    <a:pt x="2884" y="21678"/>
                    <a:pt x="4185" y="21678"/>
                  </a:cubicBezTo>
                  <a:cubicBezTo>
                    <a:pt x="5753" y="21678"/>
                    <a:pt x="7132" y="20769"/>
                    <a:pt x="7837" y="19530"/>
                  </a:cubicBezTo>
                  <a:cubicBezTo>
                    <a:pt x="8825" y="20439"/>
                    <a:pt x="10188" y="21035"/>
                    <a:pt x="11693" y="21035"/>
                  </a:cubicBezTo>
                  <a:cubicBezTo>
                    <a:pt x="12931" y="21035"/>
                    <a:pt x="14107" y="20643"/>
                    <a:pt x="15032" y="19922"/>
                  </a:cubicBezTo>
                  <a:cubicBezTo>
                    <a:pt x="15941" y="20502"/>
                    <a:pt x="16991" y="20894"/>
                    <a:pt x="18167" y="20894"/>
                  </a:cubicBezTo>
                  <a:cubicBezTo>
                    <a:pt x="19734" y="20894"/>
                    <a:pt x="21098" y="20251"/>
                    <a:pt x="22085" y="19201"/>
                  </a:cubicBezTo>
                  <a:cubicBezTo>
                    <a:pt x="23057" y="20251"/>
                    <a:pt x="24499" y="20894"/>
                    <a:pt x="26066" y="20894"/>
                  </a:cubicBezTo>
                  <a:cubicBezTo>
                    <a:pt x="27305" y="20894"/>
                    <a:pt x="28480" y="20439"/>
                    <a:pt x="29389" y="19718"/>
                  </a:cubicBezTo>
                  <a:cubicBezTo>
                    <a:pt x="30440" y="20643"/>
                    <a:pt x="31741" y="21223"/>
                    <a:pt x="33245" y="21223"/>
                  </a:cubicBezTo>
                  <a:cubicBezTo>
                    <a:pt x="34625" y="21223"/>
                    <a:pt x="35863" y="20706"/>
                    <a:pt x="36835" y="19859"/>
                  </a:cubicBezTo>
                  <a:cubicBezTo>
                    <a:pt x="37759" y="20502"/>
                    <a:pt x="38794" y="20894"/>
                    <a:pt x="40048" y="20894"/>
                  </a:cubicBezTo>
                  <a:cubicBezTo>
                    <a:pt x="41412" y="20894"/>
                    <a:pt x="42713" y="20314"/>
                    <a:pt x="43700" y="19468"/>
                  </a:cubicBezTo>
                  <a:cubicBezTo>
                    <a:pt x="44546" y="20706"/>
                    <a:pt x="45989" y="21490"/>
                    <a:pt x="47556" y="21490"/>
                  </a:cubicBezTo>
                  <a:cubicBezTo>
                    <a:pt x="48669" y="21490"/>
                    <a:pt x="49703" y="21098"/>
                    <a:pt x="50487" y="20439"/>
                  </a:cubicBezTo>
                  <a:cubicBezTo>
                    <a:pt x="51145" y="21160"/>
                    <a:pt x="52054" y="21615"/>
                    <a:pt x="53042" y="21615"/>
                  </a:cubicBezTo>
                  <a:cubicBezTo>
                    <a:pt x="54155" y="21615"/>
                    <a:pt x="55064" y="21098"/>
                    <a:pt x="55644" y="20314"/>
                  </a:cubicBezTo>
                  <a:cubicBezTo>
                    <a:pt x="55910" y="20377"/>
                    <a:pt x="56240" y="20377"/>
                    <a:pt x="56506" y="20377"/>
                  </a:cubicBezTo>
                  <a:cubicBezTo>
                    <a:pt x="58324" y="20377"/>
                    <a:pt x="59892" y="18872"/>
                    <a:pt x="59892" y="17038"/>
                  </a:cubicBezTo>
                  <a:cubicBezTo>
                    <a:pt x="59892" y="16583"/>
                    <a:pt x="59766" y="16129"/>
                    <a:pt x="59641" y="15737"/>
                  </a:cubicBezTo>
                  <a:cubicBezTo>
                    <a:pt x="59108" y="14499"/>
                    <a:pt x="57870" y="13652"/>
                    <a:pt x="56506" y="13652"/>
                  </a:cubicBezTo>
                  <a:cubicBezTo>
                    <a:pt x="56240" y="13652"/>
                    <a:pt x="56036" y="13652"/>
                    <a:pt x="55848" y="13715"/>
                  </a:cubicBezTo>
                  <a:cubicBezTo>
                    <a:pt x="55722" y="13715"/>
                    <a:pt x="55644" y="13715"/>
                    <a:pt x="55518" y="13778"/>
                  </a:cubicBezTo>
                  <a:cubicBezTo>
                    <a:pt x="55456" y="13323"/>
                    <a:pt x="55330" y="12869"/>
                    <a:pt x="55127" y="12477"/>
                  </a:cubicBezTo>
                  <a:cubicBezTo>
                    <a:pt x="54406" y="10768"/>
                    <a:pt x="52775" y="9671"/>
                    <a:pt x="50816" y="9671"/>
                  </a:cubicBezTo>
                  <a:cubicBezTo>
                    <a:pt x="50236" y="9671"/>
                    <a:pt x="49641" y="9796"/>
                    <a:pt x="49061" y="9985"/>
                  </a:cubicBezTo>
                  <a:cubicBezTo>
                    <a:pt x="48982" y="10063"/>
                    <a:pt x="48857" y="10126"/>
                    <a:pt x="48732" y="10126"/>
                  </a:cubicBezTo>
                  <a:cubicBezTo>
                    <a:pt x="48669" y="9467"/>
                    <a:pt x="48528" y="8809"/>
                    <a:pt x="48199" y="8229"/>
                  </a:cubicBezTo>
                  <a:cubicBezTo>
                    <a:pt x="47352" y="6395"/>
                    <a:pt x="45456" y="5157"/>
                    <a:pt x="43308" y="5157"/>
                  </a:cubicBezTo>
                  <a:cubicBezTo>
                    <a:pt x="41615" y="5157"/>
                    <a:pt x="40048" y="5941"/>
                    <a:pt x="39060" y="7179"/>
                  </a:cubicBezTo>
                  <a:cubicBezTo>
                    <a:pt x="38998" y="7179"/>
                    <a:pt x="38998" y="7242"/>
                    <a:pt x="38935" y="7242"/>
                  </a:cubicBezTo>
                  <a:cubicBezTo>
                    <a:pt x="38872" y="7053"/>
                    <a:pt x="38794" y="6850"/>
                    <a:pt x="38731" y="6662"/>
                  </a:cubicBezTo>
                  <a:cubicBezTo>
                    <a:pt x="37822" y="4828"/>
                    <a:pt x="35988" y="3589"/>
                    <a:pt x="33778" y="3589"/>
                  </a:cubicBezTo>
                  <a:cubicBezTo>
                    <a:pt x="32916" y="3589"/>
                    <a:pt x="32132" y="3793"/>
                    <a:pt x="31349" y="4107"/>
                  </a:cubicBezTo>
                  <a:cubicBezTo>
                    <a:pt x="31349" y="4185"/>
                    <a:pt x="31286" y="4185"/>
                    <a:pt x="31286" y="4185"/>
                  </a:cubicBezTo>
                  <a:cubicBezTo>
                    <a:pt x="31223" y="3981"/>
                    <a:pt x="31098" y="3715"/>
                    <a:pt x="30957" y="3527"/>
                  </a:cubicBezTo>
                  <a:cubicBezTo>
                    <a:pt x="29985" y="1442"/>
                    <a:pt x="27759" y="0"/>
                    <a:pt x="25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6" name="Google Shape;1026;p61"/>
          <p:cNvSpPr/>
          <p:nvPr/>
        </p:nvSpPr>
        <p:spPr>
          <a:xfrm>
            <a:off x="4516075" y="1317775"/>
            <a:ext cx="12950" cy="23150"/>
          </a:xfrm>
          <a:custGeom>
            <a:avLst/>
            <a:gdLst/>
            <a:ahLst/>
            <a:cxnLst/>
            <a:rect l="l" t="t" r="r" b="b"/>
            <a:pathLst>
              <a:path w="518" h="926" extrusionOk="0">
                <a:moveTo>
                  <a:pt x="1" y="0"/>
                </a:moveTo>
                <a:lnTo>
                  <a:pt x="1" y="0"/>
                </a:lnTo>
                <a:cubicBezTo>
                  <a:pt x="126" y="330"/>
                  <a:pt x="267" y="596"/>
                  <a:pt x="393" y="925"/>
                </a:cubicBezTo>
                <a:lnTo>
                  <a:pt x="518" y="925"/>
                </a:lnTo>
                <a:cubicBezTo>
                  <a:pt x="393" y="596"/>
                  <a:pt x="204" y="267"/>
                  <a:pt x="1" y="0"/>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 name="Google Shape;1027;p61"/>
          <p:cNvGrpSpPr/>
          <p:nvPr/>
        </p:nvGrpSpPr>
        <p:grpSpPr>
          <a:xfrm>
            <a:off x="3867950" y="1175925"/>
            <a:ext cx="768850" cy="369150"/>
            <a:chOff x="3867950" y="1175925"/>
            <a:chExt cx="768850" cy="369150"/>
          </a:xfrm>
        </p:grpSpPr>
        <p:sp>
          <p:nvSpPr>
            <p:cNvPr id="1028" name="Google Shape;1028;p61"/>
            <p:cNvSpPr/>
            <p:nvPr/>
          </p:nvSpPr>
          <p:spPr>
            <a:xfrm>
              <a:off x="3887550" y="1391450"/>
              <a:ext cx="749250" cy="153625"/>
            </a:xfrm>
            <a:custGeom>
              <a:avLst/>
              <a:gdLst/>
              <a:ahLst/>
              <a:cxnLst/>
              <a:rect l="l" t="t" r="r" b="b"/>
              <a:pathLst>
                <a:path w="29970" h="6145" extrusionOk="0">
                  <a:moveTo>
                    <a:pt x="29264" y="0"/>
                  </a:moveTo>
                  <a:lnTo>
                    <a:pt x="29264" y="0"/>
                  </a:lnTo>
                  <a:cubicBezTo>
                    <a:pt x="29389" y="329"/>
                    <a:pt x="29452" y="784"/>
                    <a:pt x="29452" y="1176"/>
                  </a:cubicBezTo>
                  <a:cubicBezTo>
                    <a:pt x="29452" y="3010"/>
                    <a:pt x="28010" y="4499"/>
                    <a:pt x="26192" y="4499"/>
                  </a:cubicBezTo>
                  <a:cubicBezTo>
                    <a:pt x="25267" y="4499"/>
                    <a:pt x="24421" y="4107"/>
                    <a:pt x="23841" y="3527"/>
                  </a:cubicBezTo>
                  <a:cubicBezTo>
                    <a:pt x="22853" y="4373"/>
                    <a:pt x="21615" y="4891"/>
                    <a:pt x="20251" y="4891"/>
                  </a:cubicBezTo>
                  <a:cubicBezTo>
                    <a:pt x="18872" y="4891"/>
                    <a:pt x="17634" y="4373"/>
                    <a:pt x="16646" y="3590"/>
                  </a:cubicBezTo>
                  <a:cubicBezTo>
                    <a:pt x="15862" y="4640"/>
                    <a:pt x="14624" y="5282"/>
                    <a:pt x="13261" y="5282"/>
                  </a:cubicBezTo>
                  <a:cubicBezTo>
                    <a:pt x="12148" y="5282"/>
                    <a:pt x="11097" y="4828"/>
                    <a:pt x="10314" y="4107"/>
                  </a:cubicBezTo>
                  <a:cubicBezTo>
                    <a:pt x="9671" y="4828"/>
                    <a:pt x="8684" y="5282"/>
                    <a:pt x="7571" y="5282"/>
                  </a:cubicBezTo>
                  <a:cubicBezTo>
                    <a:pt x="6332" y="5282"/>
                    <a:pt x="5282" y="4703"/>
                    <a:pt x="4577" y="3793"/>
                  </a:cubicBezTo>
                  <a:cubicBezTo>
                    <a:pt x="3981" y="4248"/>
                    <a:pt x="3260" y="4499"/>
                    <a:pt x="2539" y="4499"/>
                  </a:cubicBezTo>
                  <a:cubicBezTo>
                    <a:pt x="1505" y="4499"/>
                    <a:pt x="580" y="4044"/>
                    <a:pt x="0" y="3323"/>
                  </a:cubicBezTo>
                  <a:lnTo>
                    <a:pt x="0" y="3323"/>
                  </a:lnTo>
                  <a:cubicBezTo>
                    <a:pt x="455" y="4499"/>
                    <a:pt x="1630" y="5361"/>
                    <a:pt x="3072" y="5361"/>
                  </a:cubicBezTo>
                  <a:cubicBezTo>
                    <a:pt x="3793" y="5361"/>
                    <a:pt x="4499" y="5094"/>
                    <a:pt x="5094" y="4640"/>
                  </a:cubicBezTo>
                  <a:cubicBezTo>
                    <a:pt x="5815" y="5549"/>
                    <a:pt x="6850" y="6145"/>
                    <a:pt x="8104" y="6145"/>
                  </a:cubicBezTo>
                  <a:cubicBezTo>
                    <a:pt x="9201" y="6145"/>
                    <a:pt x="10188" y="5674"/>
                    <a:pt x="10847" y="4969"/>
                  </a:cubicBezTo>
                  <a:cubicBezTo>
                    <a:pt x="11630" y="5674"/>
                    <a:pt x="12665" y="6145"/>
                    <a:pt x="13778" y="6145"/>
                  </a:cubicBezTo>
                  <a:cubicBezTo>
                    <a:pt x="15220" y="6145"/>
                    <a:pt x="16395" y="5486"/>
                    <a:pt x="17179" y="4436"/>
                  </a:cubicBezTo>
                  <a:cubicBezTo>
                    <a:pt x="18151" y="5282"/>
                    <a:pt x="19389" y="5753"/>
                    <a:pt x="20769" y="5753"/>
                  </a:cubicBezTo>
                  <a:cubicBezTo>
                    <a:pt x="22132" y="5753"/>
                    <a:pt x="23386" y="5220"/>
                    <a:pt x="24358" y="4373"/>
                  </a:cubicBezTo>
                  <a:cubicBezTo>
                    <a:pt x="24954" y="4969"/>
                    <a:pt x="25800" y="5361"/>
                    <a:pt x="26709" y="5361"/>
                  </a:cubicBezTo>
                  <a:cubicBezTo>
                    <a:pt x="28543" y="5361"/>
                    <a:pt x="29969" y="3919"/>
                    <a:pt x="29969" y="2085"/>
                  </a:cubicBezTo>
                  <a:cubicBezTo>
                    <a:pt x="29969" y="1301"/>
                    <a:pt x="29719" y="517"/>
                    <a:pt x="29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1"/>
            <p:cNvSpPr/>
            <p:nvPr/>
          </p:nvSpPr>
          <p:spPr>
            <a:xfrm>
              <a:off x="3867950" y="1175925"/>
              <a:ext cx="755925" cy="347600"/>
            </a:xfrm>
            <a:custGeom>
              <a:avLst/>
              <a:gdLst/>
              <a:ahLst/>
              <a:cxnLst/>
              <a:rect l="l" t="t" r="r" b="b"/>
              <a:pathLst>
                <a:path w="30237" h="13904" extrusionOk="0">
                  <a:moveTo>
                    <a:pt x="13324" y="0"/>
                  </a:moveTo>
                  <a:cubicBezTo>
                    <a:pt x="11302" y="0"/>
                    <a:pt x="9530" y="1364"/>
                    <a:pt x="8950" y="3261"/>
                  </a:cubicBezTo>
                  <a:cubicBezTo>
                    <a:pt x="8684" y="3198"/>
                    <a:pt x="8417" y="3135"/>
                    <a:pt x="8167" y="3135"/>
                  </a:cubicBezTo>
                  <a:cubicBezTo>
                    <a:pt x="6333" y="3135"/>
                    <a:pt x="4765" y="4703"/>
                    <a:pt x="4765" y="6537"/>
                  </a:cubicBezTo>
                  <a:cubicBezTo>
                    <a:pt x="4765" y="6662"/>
                    <a:pt x="4828" y="6787"/>
                    <a:pt x="4828" y="6928"/>
                  </a:cubicBezTo>
                  <a:cubicBezTo>
                    <a:pt x="4373" y="6662"/>
                    <a:pt x="3856" y="6537"/>
                    <a:pt x="3323" y="6537"/>
                  </a:cubicBezTo>
                  <a:cubicBezTo>
                    <a:pt x="1505" y="6537"/>
                    <a:pt x="0" y="8026"/>
                    <a:pt x="0" y="9797"/>
                  </a:cubicBezTo>
                  <a:cubicBezTo>
                    <a:pt x="0" y="10643"/>
                    <a:pt x="329" y="11364"/>
                    <a:pt x="784" y="11944"/>
                  </a:cubicBezTo>
                  <a:cubicBezTo>
                    <a:pt x="1364" y="12665"/>
                    <a:pt x="2289" y="13120"/>
                    <a:pt x="3323" y="13120"/>
                  </a:cubicBezTo>
                  <a:cubicBezTo>
                    <a:pt x="4044" y="13120"/>
                    <a:pt x="4765" y="12869"/>
                    <a:pt x="5361" y="12414"/>
                  </a:cubicBezTo>
                  <a:cubicBezTo>
                    <a:pt x="6066" y="13324"/>
                    <a:pt x="7116" y="13903"/>
                    <a:pt x="8355" y="13903"/>
                  </a:cubicBezTo>
                  <a:cubicBezTo>
                    <a:pt x="9468" y="13903"/>
                    <a:pt x="10455" y="13449"/>
                    <a:pt x="11098" y="12728"/>
                  </a:cubicBezTo>
                  <a:cubicBezTo>
                    <a:pt x="11881" y="13449"/>
                    <a:pt x="12932" y="13903"/>
                    <a:pt x="14045" y="13903"/>
                  </a:cubicBezTo>
                  <a:cubicBezTo>
                    <a:pt x="15408" y="13903"/>
                    <a:pt x="16646" y="13261"/>
                    <a:pt x="17430" y="12211"/>
                  </a:cubicBezTo>
                  <a:cubicBezTo>
                    <a:pt x="18418" y="12994"/>
                    <a:pt x="19656" y="13512"/>
                    <a:pt x="21035" y="13512"/>
                  </a:cubicBezTo>
                  <a:cubicBezTo>
                    <a:pt x="22399" y="13512"/>
                    <a:pt x="23637" y="12994"/>
                    <a:pt x="24625" y="12148"/>
                  </a:cubicBezTo>
                  <a:cubicBezTo>
                    <a:pt x="25205" y="12728"/>
                    <a:pt x="26051" y="13120"/>
                    <a:pt x="26976" y="13120"/>
                  </a:cubicBezTo>
                  <a:cubicBezTo>
                    <a:pt x="28794" y="13120"/>
                    <a:pt x="30236" y="11631"/>
                    <a:pt x="30236" y="9797"/>
                  </a:cubicBezTo>
                  <a:cubicBezTo>
                    <a:pt x="30236" y="9405"/>
                    <a:pt x="30173" y="8950"/>
                    <a:pt x="30048" y="8621"/>
                  </a:cubicBezTo>
                  <a:cubicBezTo>
                    <a:pt x="29515" y="7383"/>
                    <a:pt x="28340" y="6537"/>
                    <a:pt x="26976" y="6537"/>
                  </a:cubicBezTo>
                  <a:cubicBezTo>
                    <a:pt x="26835" y="6537"/>
                    <a:pt x="26647" y="6537"/>
                    <a:pt x="26443" y="6599"/>
                  </a:cubicBezTo>
                  <a:lnTo>
                    <a:pt x="26318" y="6599"/>
                  </a:lnTo>
                  <a:cubicBezTo>
                    <a:pt x="26192" y="6270"/>
                    <a:pt x="26051" y="6004"/>
                    <a:pt x="25926" y="5674"/>
                  </a:cubicBezTo>
                  <a:cubicBezTo>
                    <a:pt x="25079" y="3856"/>
                    <a:pt x="23183" y="2540"/>
                    <a:pt x="21035" y="2540"/>
                  </a:cubicBezTo>
                  <a:cubicBezTo>
                    <a:pt x="19922" y="2540"/>
                    <a:pt x="18872" y="2869"/>
                    <a:pt x="18026" y="3464"/>
                  </a:cubicBezTo>
                  <a:cubicBezTo>
                    <a:pt x="17963" y="3527"/>
                    <a:pt x="17900" y="3527"/>
                    <a:pt x="17822" y="3590"/>
                  </a:cubicBezTo>
                  <a:cubicBezTo>
                    <a:pt x="17759" y="3261"/>
                    <a:pt x="17634" y="2931"/>
                    <a:pt x="17509" y="2681"/>
                  </a:cubicBezTo>
                  <a:cubicBezTo>
                    <a:pt x="16788" y="1113"/>
                    <a:pt x="15220" y="0"/>
                    <a:pt x="13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61"/>
          <p:cNvSpPr/>
          <p:nvPr/>
        </p:nvSpPr>
        <p:spPr>
          <a:xfrm>
            <a:off x="6692450" y="1391450"/>
            <a:ext cx="287650" cy="158325"/>
          </a:xfrm>
          <a:custGeom>
            <a:avLst/>
            <a:gdLst/>
            <a:ahLst/>
            <a:cxnLst/>
            <a:rect l="l" t="t" r="r" b="b"/>
            <a:pathLst>
              <a:path w="11506" h="6333" extrusionOk="0">
                <a:moveTo>
                  <a:pt x="10722" y="0"/>
                </a:moveTo>
                <a:lnTo>
                  <a:pt x="10722" y="0"/>
                </a:lnTo>
                <a:cubicBezTo>
                  <a:pt x="10847" y="392"/>
                  <a:pt x="10973" y="847"/>
                  <a:pt x="10973" y="1301"/>
                </a:cubicBezTo>
                <a:cubicBezTo>
                  <a:pt x="10973" y="3198"/>
                  <a:pt x="9468" y="4703"/>
                  <a:pt x="7587" y="4703"/>
                </a:cubicBezTo>
                <a:cubicBezTo>
                  <a:pt x="6725" y="4703"/>
                  <a:pt x="5941" y="4373"/>
                  <a:pt x="5361" y="3856"/>
                </a:cubicBezTo>
                <a:cubicBezTo>
                  <a:pt x="4766" y="4828"/>
                  <a:pt x="3731" y="5486"/>
                  <a:pt x="2493" y="5486"/>
                </a:cubicBezTo>
                <a:cubicBezTo>
                  <a:pt x="1506" y="5486"/>
                  <a:pt x="596" y="5032"/>
                  <a:pt x="1" y="4311"/>
                </a:cubicBezTo>
                <a:lnTo>
                  <a:pt x="1" y="4311"/>
                </a:lnTo>
                <a:cubicBezTo>
                  <a:pt x="455" y="5486"/>
                  <a:pt x="1631" y="6333"/>
                  <a:pt x="3010" y="6333"/>
                </a:cubicBezTo>
                <a:cubicBezTo>
                  <a:pt x="4249" y="6333"/>
                  <a:pt x="5299" y="5674"/>
                  <a:pt x="5879" y="4703"/>
                </a:cubicBezTo>
                <a:cubicBezTo>
                  <a:pt x="6474" y="5220"/>
                  <a:pt x="7258" y="5549"/>
                  <a:pt x="8104" y="5549"/>
                </a:cubicBezTo>
                <a:cubicBezTo>
                  <a:pt x="10001" y="5549"/>
                  <a:pt x="11506" y="4044"/>
                  <a:pt x="11506" y="2148"/>
                </a:cubicBezTo>
                <a:cubicBezTo>
                  <a:pt x="11506" y="1364"/>
                  <a:pt x="11177" y="580"/>
                  <a:pt x="10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61"/>
          <p:cNvGrpSpPr/>
          <p:nvPr/>
        </p:nvGrpSpPr>
        <p:grpSpPr>
          <a:xfrm>
            <a:off x="5892675" y="1144975"/>
            <a:ext cx="1074100" cy="404800"/>
            <a:chOff x="5892675" y="1144975"/>
            <a:chExt cx="1074100" cy="404800"/>
          </a:xfrm>
        </p:grpSpPr>
        <p:sp>
          <p:nvSpPr>
            <p:cNvPr id="1032" name="Google Shape;1032;p61"/>
            <p:cNvSpPr/>
            <p:nvPr/>
          </p:nvSpPr>
          <p:spPr>
            <a:xfrm>
              <a:off x="6220300" y="1403575"/>
              <a:ext cx="8250" cy="11400"/>
            </a:xfrm>
            <a:custGeom>
              <a:avLst/>
              <a:gdLst/>
              <a:ahLst/>
              <a:cxnLst/>
              <a:rect l="l" t="t" r="r" b="b"/>
              <a:pathLst>
                <a:path w="330" h="456" extrusionOk="0">
                  <a:moveTo>
                    <a:pt x="1" y="1"/>
                  </a:moveTo>
                  <a:lnTo>
                    <a:pt x="1" y="1"/>
                  </a:lnTo>
                  <a:cubicBezTo>
                    <a:pt x="63" y="126"/>
                    <a:pt x="63" y="330"/>
                    <a:pt x="126" y="455"/>
                  </a:cubicBezTo>
                  <a:lnTo>
                    <a:pt x="330" y="455"/>
                  </a:lnTo>
                  <a:cubicBezTo>
                    <a:pt x="189" y="267"/>
                    <a:pt x="126" y="126"/>
                    <a:pt x="1"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1"/>
            <p:cNvSpPr/>
            <p:nvPr/>
          </p:nvSpPr>
          <p:spPr>
            <a:xfrm>
              <a:off x="6123900" y="1336575"/>
              <a:ext cx="9825" cy="14925"/>
            </a:xfrm>
            <a:custGeom>
              <a:avLst/>
              <a:gdLst/>
              <a:ahLst/>
              <a:cxnLst/>
              <a:rect l="l" t="t" r="r" b="b"/>
              <a:pathLst>
                <a:path w="393" h="597" extrusionOk="0">
                  <a:moveTo>
                    <a:pt x="1" y="1"/>
                  </a:moveTo>
                  <a:cubicBezTo>
                    <a:pt x="126" y="204"/>
                    <a:pt x="189" y="392"/>
                    <a:pt x="267" y="596"/>
                  </a:cubicBezTo>
                  <a:lnTo>
                    <a:pt x="393" y="596"/>
                  </a:lnTo>
                  <a:cubicBezTo>
                    <a:pt x="267" y="392"/>
                    <a:pt x="126" y="204"/>
                    <a:pt x="1"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1"/>
            <p:cNvSpPr/>
            <p:nvPr/>
          </p:nvSpPr>
          <p:spPr>
            <a:xfrm>
              <a:off x="5912275" y="1472950"/>
              <a:ext cx="778650" cy="76825"/>
            </a:xfrm>
            <a:custGeom>
              <a:avLst/>
              <a:gdLst/>
              <a:ahLst/>
              <a:cxnLst/>
              <a:rect l="l" t="t" r="r" b="b"/>
              <a:pathLst>
                <a:path w="31146" h="3073" extrusionOk="0">
                  <a:moveTo>
                    <a:pt x="30628" y="0"/>
                  </a:moveTo>
                  <a:cubicBezTo>
                    <a:pt x="29781" y="1239"/>
                    <a:pt x="28339" y="2022"/>
                    <a:pt x="26772" y="2022"/>
                  </a:cubicBezTo>
                  <a:cubicBezTo>
                    <a:pt x="25267" y="2022"/>
                    <a:pt x="23966" y="1380"/>
                    <a:pt x="23120" y="330"/>
                  </a:cubicBezTo>
                  <a:cubicBezTo>
                    <a:pt x="22258" y="1380"/>
                    <a:pt x="20957" y="2022"/>
                    <a:pt x="19452" y="2022"/>
                  </a:cubicBezTo>
                  <a:cubicBezTo>
                    <a:pt x="18088" y="2022"/>
                    <a:pt x="16850" y="1443"/>
                    <a:pt x="15988" y="533"/>
                  </a:cubicBezTo>
                  <a:cubicBezTo>
                    <a:pt x="15142" y="1443"/>
                    <a:pt x="13903" y="2022"/>
                    <a:pt x="12540" y="2022"/>
                  </a:cubicBezTo>
                  <a:cubicBezTo>
                    <a:pt x="11427" y="2022"/>
                    <a:pt x="10377" y="1631"/>
                    <a:pt x="9593" y="988"/>
                  </a:cubicBezTo>
                  <a:cubicBezTo>
                    <a:pt x="9013" y="1772"/>
                    <a:pt x="8088" y="2226"/>
                    <a:pt x="7054" y="2226"/>
                  </a:cubicBezTo>
                  <a:cubicBezTo>
                    <a:pt x="5941" y="2226"/>
                    <a:pt x="5016" y="1709"/>
                    <a:pt x="4436" y="847"/>
                  </a:cubicBezTo>
                  <a:cubicBezTo>
                    <a:pt x="3840" y="1239"/>
                    <a:pt x="3261" y="1443"/>
                    <a:pt x="2540" y="1443"/>
                  </a:cubicBezTo>
                  <a:cubicBezTo>
                    <a:pt x="1489" y="1443"/>
                    <a:pt x="580" y="925"/>
                    <a:pt x="0" y="204"/>
                  </a:cubicBezTo>
                  <a:lnTo>
                    <a:pt x="0" y="204"/>
                  </a:lnTo>
                  <a:cubicBezTo>
                    <a:pt x="455" y="1443"/>
                    <a:pt x="1693" y="2289"/>
                    <a:pt x="3135" y="2289"/>
                  </a:cubicBezTo>
                  <a:cubicBezTo>
                    <a:pt x="3778" y="2289"/>
                    <a:pt x="4436" y="2101"/>
                    <a:pt x="4953" y="1772"/>
                  </a:cubicBezTo>
                  <a:cubicBezTo>
                    <a:pt x="5549" y="2555"/>
                    <a:pt x="6458" y="3073"/>
                    <a:pt x="7571" y="3073"/>
                  </a:cubicBezTo>
                  <a:cubicBezTo>
                    <a:pt x="8621" y="3073"/>
                    <a:pt x="9530" y="2618"/>
                    <a:pt x="10110" y="1897"/>
                  </a:cubicBezTo>
                  <a:cubicBezTo>
                    <a:pt x="10894" y="2555"/>
                    <a:pt x="11944" y="2885"/>
                    <a:pt x="13057" y="2885"/>
                  </a:cubicBezTo>
                  <a:cubicBezTo>
                    <a:pt x="14421" y="2885"/>
                    <a:pt x="15675" y="2289"/>
                    <a:pt x="16521" y="1380"/>
                  </a:cubicBezTo>
                  <a:cubicBezTo>
                    <a:pt x="17430" y="2289"/>
                    <a:pt x="18606" y="2885"/>
                    <a:pt x="20048" y="2885"/>
                  </a:cubicBezTo>
                  <a:cubicBezTo>
                    <a:pt x="21474" y="2885"/>
                    <a:pt x="22791" y="2226"/>
                    <a:pt x="23637" y="1239"/>
                  </a:cubicBezTo>
                  <a:cubicBezTo>
                    <a:pt x="24546" y="2226"/>
                    <a:pt x="25785" y="2885"/>
                    <a:pt x="27289" y="2885"/>
                  </a:cubicBezTo>
                  <a:cubicBezTo>
                    <a:pt x="28857" y="2885"/>
                    <a:pt x="30236" y="2164"/>
                    <a:pt x="31145" y="925"/>
                  </a:cubicBezTo>
                  <a:cubicBezTo>
                    <a:pt x="30879" y="659"/>
                    <a:pt x="30753" y="392"/>
                    <a:pt x="306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1"/>
            <p:cNvSpPr/>
            <p:nvPr/>
          </p:nvSpPr>
          <p:spPr>
            <a:xfrm>
              <a:off x="5892675" y="1144975"/>
              <a:ext cx="1074100" cy="383650"/>
            </a:xfrm>
            <a:custGeom>
              <a:avLst/>
              <a:gdLst/>
              <a:ahLst/>
              <a:cxnLst/>
              <a:rect l="l" t="t" r="r" b="b"/>
              <a:pathLst>
                <a:path w="42964" h="15346" extrusionOk="0">
                  <a:moveTo>
                    <a:pt x="20236" y="0"/>
                  </a:moveTo>
                  <a:cubicBezTo>
                    <a:pt x="18277" y="0"/>
                    <a:pt x="16584" y="1301"/>
                    <a:pt x="15926" y="3135"/>
                  </a:cubicBezTo>
                  <a:cubicBezTo>
                    <a:pt x="15346" y="2931"/>
                    <a:pt x="14750" y="2806"/>
                    <a:pt x="14107" y="2806"/>
                  </a:cubicBezTo>
                  <a:cubicBezTo>
                    <a:pt x="12007" y="2806"/>
                    <a:pt x="10189" y="3981"/>
                    <a:pt x="9264" y="5737"/>
                  </a:cubicBezTo>
                  <a:cubicBezTo>
                    <a:pt x="8747" y="5486"/>
                    <a:pt x="8230" y="5423"/>
                    <a:pt x="7634" y="5423"/>
                  </a:cubicBezTo>
                  <a:cubicBezTo>
                    <a:pt x="5941" y="5423"/>
                    <a:pt x="4499" y="6395"/>
                    <a:pt x="3778" y="7837"/>
                  </a:cubicBezTo>
                  <a:cubicBezTo>
                    <a:pt x="3653" y="7775"/>
                    <a:pt x="3527" y="7775"/>
                    <a:pt x="3324" y="7775"/>
                  </a:cubicBezTo>
                  <a:cubicBezTo>
                    <a:pt x="1490" y="7775"/>
                    <a:pt x="1" y="9264"/>
                    <a:pt x="1" y="11160"/>
                  </a:cubicBezTo>
                  <a:cubicBezTo>
                    <a:pt x="1" y="12007"/>
                    <a:pt x="251" y="12728"/>
                    <a:pt x="784" y="13323"/>
                  </a:cubicBezTo>
                  <a:cubicBezTo>
                    <a:pt x="1364" y="14044"/>
                    <a:pt x="2273" y="14562"/>
                    <a:pt x="3324" y="14562"/>
                  </a:cubicBezTo>
                  <a:cubicBezTo>
                    <a:pt x="4045" y="14562"/>
                    <a:pt x="4624" y="14358"/>
                    <a:pt x="5220" y="13966"/>
                  </a:cubicBezTo>
                  <a:cubicBezTo>
                    <a:pt x="5800" y="14828"/>
                    <a:pt x="6725" y="15345"/>
                    <a:pt x="7838" y="15345"/>
                  </a:cubicBezTo>
                  <a:cubicBezTo>
                    <a:pt x="8872" y="15345"/>
                    <a:pt x="9797" y="14891"/>
                    <a:pt x="10377" y="14107"/>
                  </a:cubicBezTo>
                  <a:cubicBezTo>
                    <a:pt x="11161" y="14750"/>
                    <a:pt x="12211" y="15141"/>
                    <a:pt x="13324" y="15141"/>
                  </a:cubicBezTo>
                  <a:cubicBezTo>
                    <a:pt x="14687" y="15141"/>
                    <a:pt x="15926" y="14562"/>
                    <a:pt x="16772" y="13652"/>
                  </a:cubicBezTo>
                  <a:cubicBezTo>
                    <a:pt x="17634" y="14562"/>
                    <a:pt x="18872" y="15141"/>
                    <a:pt x="20236" y="15141"/>
                  </a:cubicBezTo>
                  <a:cubicBezTo>
                    <a:pt x="21741" y="15141"/>
                    <a:pt x="23042" y="14499"/>
                    <a:pt x="23904" y="13449"/>
                  </a:cubicBezTo>
                  <a:cubicBezTo>
                    <a:pt x="24750" y="14499"/>
                    <a:pt x="26051" y="15141"/>
                    <a:pt x="27556" y="15141"/>
                  </a:cubicBezTo>
                  <a:cubicBezTo>
                    <a:pt x="29123" y="15141"/>
                    <a:pt x="30565" y="14358"/>
                    <a:pt x="31412" y="13119"/>
                  </a:cubicBezTo>
                  <a:cubicBezTo>
                    <a:pt x="31537" y="13511"/>
                    <a:pt x="31663" y="13778"/>
                    <a:pt x="31929" y="14044"/>
                  </a:cubicBezTo>
                  <a:cubicBezTo>
                    <a:pt x="31929" y="14107"/>
                    <a:pt x="31929" y="14107"/>
                    <a:pt x="31992" y="14170"/>
                  </a:cubicBezTo>
                  <a:cubicBezTo>
                    <a:pt x="32587" y="14891"/>
                    <a:pt x="33497" y="15345"/>
                    <a:pt x="34484" y="15345"/>
                  </a:cubicBezTo>
                  <a:cubicBezTo>
                    <a:pt x="35722" y="15345"/>
                    <a:pt x="36757" y="14687"/>
                    <a:pt x="37352" y="13715"/>
                  </a:cubicBezTo>
                  <a:cubicBezTo>
                    <a:pt x="37932" y="14232"/>
                    <a:pt x="38716" y="14562"/>
                    <a:pt x="39578" y="14562"/>
                  </a:cubicBezTo>
                  <a:cubicBezTo>
                    <a:pt x="41459" y="14562"/>
                    <a:pt x="42964" y="13057"/>
                    <a:pt x="42964" y="11160"/>
                  </a:cubicBezTo>
                  <a:cubicBezTo>
                    <a:pt x="42964" y="10706"/>
                    <a:pt x="42838" y="10251"/>
                    <a:pt x="42713" y="9859"/>
                  </a:cubicBezTo>
                  <a:cubicBezTo>
                    <a:pt x="42180" y="8621"/>
                    <a:pt x="41005" y="7775"/>
                    <a:pt x="39578" y="7775"/>
                  </a:cubicBezTo>
                  <a:cubicBezTo>
                    <a:pt x="39312" y="7775"/>
                    <a:pt x="39045" y="7837"/>
                    <a:pt x="38795" y="7900"/>
                  </a:cubicBezTo>
                  <a:cubicBezTo>
                    <a:pt x="38073" y="6395"/>
                    <a:pt x="36631" y="5423"/>
                    <a:pt x="34876" y="5423"/>
                  </a:cubicBezTo>
                  <a:cubicBezTo>
                    <a:pt x="33951" y="5423"/>
                    <a:pt x="33105" y="5674"/>
                    <a:pt x="32446" y="6207"/>
                  </a:cubicBezTo>
                  <a:lnTo>
                    <a:pt x="32384" y="6207"/>
                  </a:lnTo>
                  <a:cubicBezTo>
                    <a:pt x="32384" y="6129"/>
                    <a:pt x="32321" y="6003"/>
                    <a:pt x="32258" y="5941"/>
                  </a:cubicBezTo>
                  <a:cubicBezTo>
                    <a:pt x="31412" y="4107"/>
                    <a:pt x="29515" y="2806"/>
                    <a:pt x="27352" y="2806"/>
                  </a:cubicBezTo>
                  <a:cubicBezTo>
                    <a:pt x="26443" y="2806"/>
                    <a:pt x="25597" y="2994"/>
                    <a:pt x="24876" y="3386"/>
                  </a:cubicBezTo>
                  <a:cubicBezTo>
                    <a:pt x="24813" y="3386"/>
                    <a:pt x="24750" y="3464"/>
                    <a:pt x="24688" y="3464"/>
                  </a:cubicBezTo>
                  <a:cubicBezTo>
                    <a:pt x="24609" y="3198"/>
                    <a:pt x="24547" y="2931"/>
                    <a:pt x="24421" y="2680"/>
                  </a:cubicBezTo>
                  <a:cubicBezTo>
                    <a:pt x="23700" y="1113"/>
                    <a:pt x="22133" y="0"/>
                    <a:pt x="20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61"/>
          <p:cNvGrpSpPr/>
          <p:nvPr/>
        </p:nvGrpSpPr>
        <p:grpSpPr>
          <a:xfrm>
            <a:off x="4927525" y="1144975"/>
            <a:ext cx="661475" cy="401675"/>
            <a:chOff x="4927525" y="1144975"/>
            <a:chExt cx="661475" cy="401675"/>
          </a:xfrm>
        </p:grpSpPr>
        <p:sp>
          <p:nvSpPr>
            <p:cNvPr id="1037" name="Google Shape;1037;p61"/>
            <p:cNvSpPr/>
            <p:nvPr/>
          </p:nvSpPr>
          <p:spPr>
            <a:xfrm>
              <a:off x="5082350" y="1362825"/>
              <a:ext cx="12950" cy="22750"/>
            </a:xfrm>
            <a:custGeom>
              <a:avLst/>
              <a:gdLst/>
              <a:ahLst/>
              <a:cxnLst/>
              <a:rect l="l" t="t" r="r" b="b"/>
              <a:pathLst>
                <a:path w="518" h="910" extrusionOk="0">
                  <a:moveTo>
                    <a:pt x="1" y="1"/>
                  </a:moveTo>
                  <a:lnTo>
                    <a:pt x="1" y="1"/>
                  </a:lnTo>
                  <a:cubicBezTo>
                    <a:pt x="126" y="251"/>
                    <a:pt x="251" y="581"/>
                    <a:pt x="314" y="910"/>
                  </a:cubicBezTo>
                  <a:cubicBezTo>
                    <a:pt x="392" y="847"/>
                    <a:pt x="455" y="847"/>
                    <a:pt x="518" y="784"/>
                  </a:cubicBezTo>
                  <a:cubicBezTo>
                    <a:pt x="392" y="518"/>
                    <a:pt x="189" y="251"/>
                    <a:pt x="1"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1"/>
            <p:cNvSpPr/>
            <p:nvPr/>
          </p:nvSpPr>
          <p:spPr>
            <a:xfrm>
              <a:off x="5143050" y="1363625"/>
              <a:ext cx="5125" cy="3150"/>
            </a:xfrm>
            <a:custGeom>
              <a:avLst/>
              <a:gdLst/>
              <a:ahLst/>
              <a:cxnLst/>
              <a:rect l="l" t="t" r="r" b="b"/>
              <a:pathLst>
                <a:path w="205" h="126" extrusionOk="0">
                  <a:moveTo>
                    <a:pt x="126" y="0"/>
                  </a:moveTo>
                  <a:cubicBezTo>
                    <a:pt x="63" y="63"/>
                    <a:pt x="1" y="63"/>
                    <a:pt x="1" y="126"/>
                  </a:cubicBezTo>
                  <a:cubicBezTo>
                    <a:pt x="63" y="126"/>
                    <a:pt x="126" y="63"/>
                    <a:pt x="204" y="63"/>
                  </a:cubicBezTo>
                  <a:lnTo>
                    <a:pt x="126" y="0"/>
                  </a:ln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1"/>
            <p:cNvSpPr/>
            <p:nvPr/>
          </p:nvSpPr>
          <p:spPr>
            <a:xfrm>
              <a:off x="4948700" y="1456875"/>
              <a:ext cx="164975" cy="66650"/>
            </a:xfrm>
            <a:custGeom>
              <a:avLst/>
              <a:gdLst/>
              <a:ahLst/>
              <a:cxnLst/>
              <a:rect l="l" t="t" r="r" b="b"/>
              <a:pathLst>
                <a:path w="6599" h="2666" extrusionOk="0">
                  <a:moveTo>
                    <a:pt x="6144" y="1"/>
                  </a:moveTo>
                  <a:cubicBezTo>
                    <a:pt x="5486" y="1098"/>
                    <a:pt x="4311" y="1819"/>
                    <a:pt x="2947" y="1819"/>
                  </a:cubicBezTo>
                  <a:cubicBezTo>
                    <a:pt x="1771" y="1819"/>
                    <a:pt x="658" y="1239"/>
                    <a:pt x="0" y="393"/>
                  </a:cubicBezTo>
                  <a:lnTo>
                    <a:pt x="0" y="393"/>
                  </a:lnTo>
                  <a:cubicBezTo>
                    <a:pt x="533" y="1756"/>
                    <a:pt x="1897" y="2665"/>
                    <a:pt x="3464" y="2665"/>
                  </a:cubicBezTo>
                  <a:cubicBezTo>
                    <a:pt x="4765" y="2665"/>
                    <a:pt x="5878" y="2023"/>
                    <a:pt x="6599" y="1035"/>
                  </a:cubicBezTo>
                  <a:cubicBezTo>
                    <a:pt x="6411" y="706"/>
                    <a:pt x="6207" y="393"/>
                    <a:pt x="6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1"/>
            <p:cNvSpPr/>
            <p:nvPr/>
          </p:nvSpPr>
          <p:spPr>
            <a:xfrm>
              <a:off x="5115225" y="1388300"/>
              <a:ext cx="3550" cy="4725"/>
            </a:xfrm>
            <a:custGeom>
              <a:avLst/>
              <a:gdLst/>
              <a:ahLst/>
              <a:cxnLst/>
              <a:rect l="l" t="t" r="r" b="b"/>
              <a:pathLst>
                <a:path w="142" h="189" extrusionOk="0">
                  <a:moveTo>
                    <a:pt x="142" y="1"/>
                  </a:moveTo>
                  <a:cubicBezTo>
                    <a:pt x="63" y="1"/>
                    <a:pt x="63" y="64"/>
                    <a:pt x="1" y="64"/>
                  </a:cubicBezTo>
                  <a:lnTo>
                    <a:pt x="1" y="189"/>
                  </a:lnTo>
                  <a:cubicBezTo>
                    <a:pt x="63" y="126"/>
                    <a:pt x="63" y="64"/>
                    <a:pt x="142"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1"/>
            <p:cNvSpPr/>
            <p:nvPr/>
          </p:nvSpPr>
          <p:spPr>
            <a:xfrm>
              <a:off x="5120325" y="1356950"/>
              <a:ext cx="468675" cy="189700"/>
            </a:xfrm>
            <a:custGeom>
              <a:avLst/>
              <a:gdLst/>
              <a:ahLst/>
              <a:cxnLst/>
              <a:rect l="l" t="t" r="r" b="b"/>
              <a:pathLst>
                <a:path w="18747" h="7588" extrusionOk="0">
                  <a:moveTo>
                    <a:pt x="17885" y="1"/>
                  </a:moveTo>
                  <a:lnTo>
                    <a:pt x="17885" y="1"/>
                  </a:lnTo>
                  <a:cubicBezTo>
                    <a:pt x="18089" y="534"/>
                    <a:pt x="18214" y="1114"/>
                    <a:pt x="18214" y="1709"/>
                  </a:cubicBezTo>
                  <a:cubicBezTo>
                    <a:pt x="18214" y="4123"/>
                    <a:pt x="16317" y="6020"/>
                    <a:pt x="13966" y="6020"/>
                  </a:cubicBezTo>
                  <a:cubicBezTo>
                    <a:pt x="12791" y="6020"/>
                    <a:pt x="11756" y="5565"/>
                    <a:pt x="11035" y="4844"/>
                  </a:cubicBezTo>
                  <a:cubicBezTo>
                    <a:pt x="10440" y="5957"/>
                    <a:pt x="9342" y="6741"/>
                    <a:pt x="7963" y="6741"/>
                  </a:cubicBezTo>
                  <a:cubicBezTo>
                    <a:pt x="6913" y="6741"/>
                    <a:pt x="5941" y="6208"/>
                    <a:pt x="5283" y="5361"/>
                  </a:cubicBezTo>
                  <a:cubicBezTo>
                    <a:pt x="4703" y="6208"/>
                    <a:pt x="3715" y="6741"/>
                    <a:pt x="2602" y="6741"/>
                  </a:cubicBezTo>
                  <a:cubicBezTo>
                    <a:pt x="1568" y="6741"/>
                    <a:pt x="643" y="6208"/>
                    <a:pt x="0" y="5487"/>
                  </a:cubicBezTo>
                  <a:lnTo>
                    <a:pt x="0" y="5487"/>
                  </a:lnTo>
                  <a:cubicBezTo>
                    <a:pt x="518" y="6741"/>
                    <a:pt x="1693" y="7587"/>
                    <a:pt x="3135" y="7587"/>
                  </a:cubicBezTo>
                  <a:cubicBezTo>
                    <a:pt x="4248" y="7587"/>
                    <a:pt x="5220" y="7054"/>
                    <a:pt x="5816" y="6271"/>
                  </a:cubicBezTo>
                  <a:cubicBezTo>
                    <a:pt x="6458" y="7054"/>
                    <a:pt x="7446" y="7587"/>
                    <a:pt x="8480" y="7587"/>
                  </a:cubicBezTo>
                  <a:cubicBezTo>
                    <a:pt x="9860" y="7587"/>
                    <a:pt x="10972" y="6804"/>
                    <a:pt x="11552" y="5691"/>
                  </a:cubicBezTo>
                  <a:cubicBezTo>
                    <a:pt x="12273" y="6412"/>
                    <a:pt x="13324" y="6866"/>
                    <a:pt x="14499" y="6866"/>
                  </a:cubicBezTo>
                  <a:cubicBezTo>
                    <a:pt x="16850" y="6866"/>
                    <a:pt x="18747" y="4970"/>
                    <a:pt x="18747" y="2618"/>
                  </a:cubicBezTo>
                  <a:cubicBezTo>
                    <a:pt x="18747" y="1647"/>
                    <a:pt x="18418" y="722"/>
                    <a:pt x="17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1"/>
            <p:cNvSpPr/>
            <p:nvPr/>
          </p:nvSpPr>
          <p:spPr>
            <a:xfrm>
              <a:off x="4927525" y="1144975"/>
              <a:ext cx="648175" cy="380500"/>
            </a:xfrm>
            <a:custGeom>
              <a:avLst/>
              <a:gdLst/>
              <a:ahLst/>
              <a:cxnLst/>
              <a:rect l="l" t="t" r="r" b="b"/>
              <a:pathLst>
                <a:path w="25927" h="15220" extrusionOk="0">
                  <a:moveTo>
                    <a:pt x="8747" y="8746"/>
                  </a:moveTo>
                  <a:lnTo>
                    <a:pt x="8825" y="8809"/>
                  </a:lnTo>
                  <a:cubicBezTo>
                    <a:pt x="8747" y="8809"/>
                    <a:pt x="8684" y="8872"/>
                    <a:pt x="8622" y="8872"/>
                  </a:cubicBezTo>
                  <a:cubicBezTo>
                    <a:pt x="8622" y="8809"/>
                    <a:pt x="8684" y="8809"/>
                    <a:pt x="8747" y="8746"/>
                  </a:cubicBezTo>
                  <a:close/>
                  <a:moveTo>
                    <a:pt x="7650" y="9734"/>
                  </a:moveTo>
                  <a:cubicBezTo>
                    <a:pt x="7571" y="9797"/>
                    <a:pt x="7571" y="9859"/>
                    <a:pt x="7509" y="9922"/>
                  </a:cubicBezTo>
                  <a:lnTo>
                    <a:pt x="7509" y="9797"/>
                  </a:lnTo>
                  <a:cubicBezTo>
                    <a:pt x="7571" y="9797"/>
                    <a:pt x="7571" y="9734"/>
                    <a:pt x="7650" y="9734"/>
                  </a:cubicBezTo>
                  <a:close/>
                  <a:moveTo>
                    <a:pt x="12211" y="0"/>
                  </a:moveTo>
                  <a:cubicBezTo>
                    <a:pt x="9860" y="0"/>
                    <a:pt x="7901" y="1568"/>
                    <a:pt x="7321" y="3715"/>
                  </a:cubicBezTo>
                  <a:cubicBezTo>
                    <a:pt x="6929" y="3527"/>
                    <a:pt x="6474" y="3464"/>
                    <a:pt x="5941" y="3464"/>
                  </a:cubicBezTo>
                  <a:cubicBezTo>
                    <a:pt x="4045" y="3464"/>
                    <a:pt x="2556" y="4953"/>
                    <a:pt x="2556" y="6787"/>
                  </a:cubicBezTo>
                  <a:lnTo>
                    <a:pt x="2556" y="6912"/>
                  </a:lnTo>
                  <a:cubicBezTo>
                    <a:pt x="1051" y="7445"/>
                    <a:pt x="1" y="8872"/>
                    <a:pt x="1" y="10518"/>
                  </a:cubicBezTo>
                  <a:cubicBezTo>
                    <a:pt x="1" y="11427"/>
                    <a:pt x="330" y="12210"/>
                    <a:pt x="847" y="12869"/>
                  </a:cubicBezTo>
                  <a:cubicBezTo>
                    <a:pt x="1505" y="13715"/>
                    <a:pt x="2618" y="14295"/>
                    <a:pt x="3794" y="14295"/>
                  </a:cubicBezTo>
                  <a:cubicBezTo>
                    <a:pt x="5158" y="14295"/>
                    <a:pt x="6333" y="13574"/>
                    <a:pt x="6991" y="12477"/>
                  </a:cubicBezTo>
                  <a:cubicBezTo>
                    <a:pt x="7054" y="12869"/>
                    <a:pt x="7258" y="13182"/>
                    <a:pt x="7446" y="13511"/>
                  </a:cubicBezTo>
                  <a:cubicBezTo>
                    <a:pt x="7509" y="13715"/>
                    <a:pt x="7571" y="13840"/>
                    <a:pt x="7712" y="13966"/>
                  </a:cubicBezTo>
                  <a:cubicBezTo>
                    <a:pt x="8355" y="14687"/>
                    <a:pt x="9280" y="15220"/>
                    <a:pt x="10314" y="15220"/>
                  </a:cubicBezTo>
                  <a:cubicBezTo>
                    <a:pt x="11427" y="15220"/>
                    <a:pt x="12415" y="14687"/>
                    <a:pt x="12995" y="13840"/>
                  </a:cubicBezTo>
                  <a:cubicBezTo>
                    <a:pt x="13653" y="14687"/>
                    <a:pt x="14625" y="15220"/>
                    <a:pt x="15675" y="15220"/>
                  </a:cubicBezTo>
                  <a:cubicBezTo>
                    <a:pt x="17054" y="15220"/>
                    <a:pt x="18152" y="14436"/>
                    <a:pt x="18747" y="13323"/>
                  </a:cubicBezTo>
                  <a:cubicBezTo>
                    <a:pt x="19468" y="14044"/>
                    <a:pt x="20503" y="14499"/>
                    <a:pt x="21678" y="14499"/>
                  </a:cubicBezTo>
                  <a:cubicBezTo>
                    <a:pt x="24029" y="14499"/>
                    <a:pt x="25926" y="12602"/>
                    <a:pt x="25926" y="10188"/>
                  </a:cubicBezTo>
                  <a:cubicBezTo>
                    <a:pt x="25926" y="9593"/>
                    <a:pt x="25801" y="9013"/>
                    <a:pt x="25597" y="8480"/>
                  </a:cubicBezTo>
                  <a:cubicBezTo>
                    <a:pt x="24892" y="6991"/>
                    <a:pt x="23387" y="5941"/>
                    <a:pt x="21678" y="5941"/>
                  </a:cubicBezTo>
                  <a:cubicBezTo>
                    <a:pt x="21427" y="5941"/>
                    <a:pt x="21161" y="5941"/>
                    <a:pt x="20973" y="6003"/>
                  </a:cubicBezTo>
                  <a:lnTo>
                    <a:pt x="20769" y="6003"/>
                  </a:lnTo>
                  <a:cubicBezTo>
                    <a:pt x="20706" y="5878"/>
                    <a:pt x="20706" y="5674"/>
                    <a:pt x="20644" y="5549"/>
                  </a:cubicBezTo>
                  <a:cubicBezTo>
                    <a:pt x="20111" y="4311"/>
                    <a:pt x="18873" y="3464"/>
                    <a:pt x="17509" y="3464"/>
                  </a:cubicBezTo>
                  <a:lnTo>
                    <a:pt x="17054" y="3464"/>
                  </a:lnTo>
                  <a:cubicBezTo>
                    <a:pt x="16976" y="3260"/>
                    <a:pt x="16913" y="3072"/>
                    <a:pt x="16788" y="2868"/>
                  </a:cubicBezTo>
                  <a:cubicBezTo>
                    <a:pt x="16004" y="1176"/>
                    <a:pt x="14233" y="0"/>
                    <a:pt x="122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 name="Google Shape;1043;p61"/>
          <p:cNvSpPr/>
          <p:nvPr/>
        </p:nvSpPr>
        <p:spPr>
          <a:xfrm>
            <a:off x="8029875" y="1389875"/>
            <a:ext cx="4725" cy="9825"/>
          </a:xfrm>
          <a:custGeom>
            <a:avLst/>
            <a:gdLst/>
            <a:ahLst/>
            <a:cxnLst/>
            <a:rect l="l" t="t" r="r" b="b"/>
            <a:pathLst>
              <a:path w="189" h="393" extrusionOk="0">
                <a:moveTo>
                  <a:pt x="0" y="1"/>
                </a:moveTo>
                <a:cubicBezTo>
                  <a:pt x="63" y="126"/>
                  <a:pt x="126" y="251"/>
                  <a:pt x="188" y="392"/>
                </a:cubicBezTo>
                <a:cubicBezTo>
                  <a:pt x="126" y="251"/>
                  <a:pt x="126" y="126"/>
                  <a:pt x="126"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 name="Google Shape;1044;p61"/>
          <p:cNvGrpSpPr/>
          <p:nvPr/>
        </p:nvGrpSpPr>
        <p:grpSpPr>
          <a:xfrm>
            <a:off x="7366850" y="1065025"/>
            <a:ext cx="1070975" cy="553325"/>
            <a:chOff x="7366850" y="1065025"/>
            <a:chExt cx="1070975" cy="553325"/>
          </a:xfrm>
        </p:grpSpPr>
        <p:sp>
          <p:nvSpPr>
            <p:cNvPr id="1045" name="Google Shape;1045;p61"/>
            <p:cNvSpPr/>
            <p:nvPr/>
          </p:nvSpPr>
          <p:spPr>
            <a:xfrm>
              <a:off x="7396225" y="1365200"/>
              <a:ext cx="1041600" cy="253150"/>
            </a:xfrm>
            <a:custGeom>
              <a:avLst/>
              <a:gdLst/>
              <a:ahLst/>
              <a:cxnLst/>
              <a:rect l="l" t="t" r="r" b="b"/>
              <a:pathLst>
                <a:path w="41664" h="10126" extrusionOk="0">
                  <a:moveTo>
                    <a:pt x="40629" y="0"/>
                  </a:moveTo>
                  <a:lnTo>
                    <a:pt x="40629" y="0"/>
                  </a:lnTo>
                  <a:cubicBezTo>
                    <a:pt x="40958" y="721"/>
                    <a:pt x="41146" y="1505"/>
                    <a:pt x="41146" y="2351"/>
                  </a:cubicBezTo>
                  <a:cubicBezTo>
                    <a:pt x="41146" y="5423"/>
                    <a:pt x="38732" y="7837"/>
                    <a:pt x="35660" y="7837"/>
                  </a:cubicBezTo>
                  <a:cubicBezTo>
                    <a:pt x="34296" y="7837"/>
                    <a:pt x="32980" y="7320"/>
                    <a:pt x="32008" y="6411"/>
                  </a:cubicBezTo>
                  <a:cubicBezTo>
                    <a:pt x="31287" y="7775"/>
                    <a:pt x="29908" y="8762"/>
                    <a:pt x="28277" y="8762"/>
                  </a:cubicBezTo>
                  <a:cubicBezTo>
                    <a:pt x="26710" y="8762"/>
                    <a:pt x="25346" y="7900"/>
                    <a:pt x="24625" y="6662"/>
                  </a:cubicBezTo>
                  <a:cubicBezTo>
                    <a:pt x="23638" y="7900"/>
                    <a:pt x="22070" y="8684"/>
                    <a:pt x="20378" y="8684"/>
                  </a:cubicBezTo>
                  <a:cubicBezTo>
                    <a:pt x="19327" y="8684"/>
                    <a:pt x="18418" y="8433"/>
                    <a:pt x="17572" y="7978"/>
                  </a:cubicBezTo>
                  <a:cubicBezTo>
                    <a:pt x="16663" y="8762"/>
                    <a:pt x="15409" y="9217"/>
                    <a:pt x="14045" y="9217"/>
                  </a:cubicBezTo>
                  <a:cubicBezTo>
                    <a:pt x="12023" y="9217"/>
                    <a:pt x="10189" y="8104"/>
                    <a:pt x="9280" y="6411"/>
                  </a:cubicBezTo>
                  <a:cubicBezTo>
                    <a:pt x="8167" y="7320"/>
                    <a:pt x="6725" y="7900"/>
                    <a:pt x="5158" y="7900"/>
                  </a:cubicBezTo>
                  <a:cubicBezTo>
                    <a:pt x="3010" y="7900"/>
                    <a:pt x="1114" y="6865"/>
                    <a:pt x="1" y="5235"/>
                  </a:cubicBezTo>
                  <a:lnTo>
                    <a:pt x="1" y="5235"/>
                  </a:lnTo>
                  <a:cubicBezTo>
                    <a:pt x="1051" y="7320"/>
                    <a:pt x="3198" y="8762"/>
                    <a:pt x="5691" y="8762"/>
                  </a:cubicBezTo>
                  <a:cubicBezTo>
                    <a:pt x="7258" y="8762"/>
                    <a:pt x="8685" y="8229"/>
                    <a:pt x="9797" y="7257"/>
                  </a:cubicBezTo>
                  <a:cubicBezTo>
                    <a:pt x="10706" y="8950"/>
                    <a:pt x="12540" y="10126"/>
                    <a:pt x="14562" y="10126"/>
                  </a:cubicBezTo>
                  <a:cubicBezTo>
                    <a:pt x="15942" y="10126"/>
                    <a:pt x="17180" y="9608"/>
                    <a:pt x="18089" y="8825"/>
                  </a:cubicBezTo>
                  <a:cubicBezTo>
                    <a:pt x="18936" y="9342"/>
                    <a:pt x="19860" y="9608"/>
                    <a:pt x="20895" y="9608"/>
                  </a:cubicBezTo>
                  <a:cubicBezTo>
                    <a:pt x="22603" y="9608"/>
                    <a:pt x="24171" y="8762"/>
                    <a:pt x="25143" y="7508"/>
                  </a:cubicBezTo>
                  <a:cubicBezTo>
                    <a:pt x="25926" y="8762"/>
                    <a:pt x="27243" y="9608"/>
                    <a:pt x="28810" y="9608"/>
                  </a:cubicBezTo>
                  <a:cubicBezTo>
                    <a:pt x="30440" y="9608"/>
                    <a:pt x="31867" y="8621"/>
                    <a:pt x="32525" y="7257"/>
                  </a:cubicBezTo>
                  <a:cubicBezTo>
                    <a:pt x="33513" y="8166"/>
                    <a:pt x="34814" y="8684"/>
                    <a:pt x="36177" y="8684"/>
                  </a:cubicBezTo>
                  <a:cubicBezTo>
                    <a:pt x="39249" y="8684"/>
                    <a:pt x="41663" y="6270"/>
                    <a:pt x="41663" y="3276"/>
                  </a:cubicBezTo>
                  <a:cubicBezTo>
                    <a:pt x="41663" y="2022"/>
                    <a:pt x="41271" y="925"/>
                    <a:pt x="406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7366850" y="1065025"/>
              <a:ext cx="1058050" cy="530600"/>
            </a:xfrm>
            <a:custGeom>
              <a:avLst/>
              <a:gdLst/>
              <a:ahLst/>
              <a:cxnLst/>
              <a:rect l="l" t="t" r="r" b="b"/>
              <a:pathLst>
                <a:path w="42322" h="21224" extrusionOk="0">
                  <a:moveTo>
                    <a:pt x="26647" y="12995"/>
                  </a:moveTo>
                  <a:cubicBezTo>
                    <a:pt x="26647" y="13120"/>
                    <a:pt x="26647" y="13245"/>
                    <a:pt x="26709" y="13386"/>
                  </a:cubicBezTo>
                  <a:cubicBezTo>
                    <a:pt x="26647" y="13245"/>
                    <a:pt x="26584" y="13120"/>
                    <a:pt x="26521" y="12995"/>
                  </a:cubicBezTo>
                  <a:close/>
                  <a:moveTo>
                    <a:pt x="18935" y="1"/>
                  </a:moveTo>
                  <a:cubicBezTo>
                    <a:pt x="16976" y="1"/>
                    <a:pt x="15157" y="1035"/>
                    <a:pt x="14107" y="2602"/>
                  </a:cubicBezTo>
                  <a:cubicBezTo>
                    <a:pt x="13527" y="2352"/>
                    <a:pt x="12869" y="2211"/>
                    <a:pt x="12211" y="2211"/>
                  </a:cubicBezTo>
                  <a:cubicBezTo>
                    <a:pt x="9342" y="2211"/>
                    <a:pt x="6991" y="4436"/>
                    <a:pt x="6725" y="7179"/>
                  </a:cubicBezTo>
                  <a:lnTo>
                    <a:pt x="6333" y="7179"/>
                  </a:lnTo>
                  <a:cubicBezTo>
                    <a:pt x="2806" y="7179"/>
                    <a:pt x="0" y="10048"/>
                    <a:pt x="0" y="13574"/>
                  </a:cubicBezTo>
                  <a:cubicBezTo>
                    <a:pt x="0" y="14954"/>
                    <a:pt x="392" y="16192"/>
                    <a:pt x="1176" y="17242"/>
                  </a:cubicBezTo>
                  <a:cubicBezTo>
                    <a:pt x="2289" y="18872"/>
                    <a:pt x="4185" y="19907"/>
                    <a:pt x="6333" y="19907"/>
                  </a:cubicBezTo>
                  <a:cubicBezTo>
                    <a:pt x="7900" y="19907"/>
                    <a:pt x="9342" y="19327"/>
                    <a:pt x="10455" y="18418"/>
                  </a:cubicBezTo>
                  <a:cubicBezTo>
                    <a:pt x="11364" y="20111"/>
                    <a:pt x="13198" y="21224"/>
                    <a:pt x="15220" y="21224"/>
                  </a:cubicBezTo>
                  <a:cubicBezTo>
                    <a:pt x="16584" y="21224"/>
                    <a:pt x="17838" y="20769"/>
                    <a:pt x="18747" y="19985"/>
                  </a:cubicBezTo>
                  <a:cubicBezTo>
                    <a:pt x="19593" y="20440"/>
                    <a:pt x="20502" y="20691"/>
                    <a:pt x="21553" y="20691"/>
                  </a:cubicBezTo>
                  <a:cubicBezTo>
                    <a:pt x="23245" y="20691"/>
                    <a:pt x="24813" y="19907"/>
                    <a:pt x="25800" y="18669"/>
                  </a:cubicBezTo>
                  <a:cubicBezTo>
                    <a:pt x="26521" y="19907"/>
                    <a:pt x="27885" y="20769"/>
                    <a:pt x="29452" y="20769"/>
                  </a:cubicBezTo>
                  <a:cubicBezTo>
                    <a:pt x="31083" y="20769"/>
                    <a:pt x="32462" y="19782"/>
                    <a:pt x="33183" y="18418"/>
                  </a:cubicBezTo>
                  <a:cubicBezTo>
                    <a:pt x="34155" y="19327"/>
                    <a:pt x="35471" y="19844"/>
                    <a:pt x="36835" y="19844"/>
                  </a:cubicBezTo>
                  <a:cubicBezTo>
                    <a:pt x="39907" y="19844"/>
                    <a:pt x="42321" y="17430"/>
                    <a:pt x="42321" y="14358"/>
                  </a:cubicBezTo>
                  <a:cubicBezTo>
                    <a:pt x="42321" y="13512"/>
                    <a:pt x="42133" y="12728"/>
                    <a:pt x="41804" y="12007"/>
                  </a:cubicBezTo>
                  <a:cubicBezTo>
                    <a:pt x="40879" y="10189"/>
                    <a:pt x="39061" y="8872"/>
                    <a:pt x="36835" y="8872"/>
                  </a:cubicBezTo>
                  <a:cubicBezTo>
                    <a:pt x="35785" y="8872"/>
                    <a:pt x="34813" y="9201"/>
                    <a:pt x="33967" y="9719"/>
                  </a:cubicBezTo>
                  <a:cubicBezTo>
                    <a:pt x="33246" y="8809"/>
                    <a:pt x="32070" y="8151"/>
                    <a:pt x="30769" y="8151"/>
                  </a:cubicBezTo>
                  <a:cubicBezTo>
                    <a:pt x="30565" y="8151"/>
                    <a:pt x="30377" y="8230"/>
                    <a:pt x="30236" y="8230"/>
                  </a:cubicBezTo>
                  <a:cubicBezTo>
                    <a:pt x="30111" y="8230"/>
                    <a:pt x="29985" y="8230"/>
                    <a:pt x="29907" y="8292"/>
                  </a:cubicBezTo>
                  <a:cubicBezTo>
                    <a:pt x="29844" y="7838"/>
                    <a:pt x="29719" y="7446"/>
                    <a:pt x="29593" y="7054"/>
                  </a:cubicBezTo>
                  <a:cubicBezTo>
                    <a:pt x="28935" y="5549"/>
                    <a:pt x="27430" y="4499"/>
                    <a:pt x="25675" y="4499"/>
                  </a:cubicBezTo>
                  <a:cubicBezTo>
                    <a:pt x="25408" y="4499"/>
                    <a:pt x="25142" y="4562"/>
                    <a:pt x="24891" y="4562"/>
                  </a:cubicBezTo>
                  <a:cubicBezTo>
                    <a:pt x="24813" y="4624"/>
                    <a:pt x="24750" y="4624"/>
                    <a:pt x="24687" y="4624"/>
                  </a:cubicBezTo>
                  <a:cubicBezTo>
                    <a:pt x="24562" y="4170"/>
                    <a:pt x="24421" y="3715"/>
                    <a:pt x="24233" y="3323"/>
                  </a:cubicBezTo>
                  <a:cubicBezTo>
                    <a:pt x="23245" y="1364"/>
                    <a:pt x="21286" y="1"/>
                    <a:pt x="189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61"/>
          <p:cNvGrpSpPr/>
          <p:nvPr/>
        </p:nvGrpSpPr>
        <p:grpSpPr>
          <a:xfrm>
            <a:off x="2633131" y="4288675"/>
            <a:ext cx="1056475" cy="326450"/>
            <a:chOff x="2633131" y="4288675"/>
            <a:chExt cx="1056475" cy="326450"/>
          </a:xfrm>
        </p:grpSpPr>
        <p:sp>
          <p:nvSpPr>
            <p:cNvPr id="1048" name="Google Shape;1048;p61"/>
            <p:cNvSpPr/>
            <p:nvPr/>
          </p:nvSpPr>
          <p:spPr>
            <a:xfrm>
              <a:off x="2633131" y="4314550"/>
              <a:ext cx="1056475" cy="300575"/>
            </a:xfrm>
            <a:custGeom>
              <a:avLst/>
              <a:gdLst/>
              <a:ahLst/>
              <a:cxnLst/>
              <a:rect l="l" t="t" r="r" b="b"/>
              <a:pathLst>
                <a:path w="42259" h="12023" extrusionOk="0">
                  <a:moveTo>
                    <a:pt x="21035" y="0"/>
                  </a:moveTo>
                  <a:cubicBezTo>
                    <a:pt x="18935" y="0"/>
                    <a:pt x="17179" y="1442"/>
                    <a:pt x="16646" y="3339"/>
                  </a:cubicBezTo>
                  <a:cubicBezTo>
                    <a:pt x="16396" y="3276"/>
                    <a:pt x="16129" y="3214"/>
                    <a:pt x="15863" y="3214"/>
                  </a:cubicBezTo>
                  <a:cubicBezTo>
                    <a:pt x="14436" y="3214"/>
                    <a:pt x="13198" y="4123"/>
                    <a:pt x="12728" y="5361"/>
                  </a:cubicBezTo>
                  <a:cubicBezTo>
                    <a:pt x="11693" y="4452"/>
                    <a:pt x="10377" y="3856"/>
                    <a:pt x="8888" y="3856"/>
                  </a:cubicBezTo>
                  <a:cubicBezTo>
                    <a:pt x="6270" y="3856"/>
                    <a:pt x="4044" y="5690"/>
                    <a:pt x="3527" y="8167"/>
                  </a:cubicBezTo>
                  <a:lnTo>
                    <a:pt x="3260" y="8167"/>
                  </a:lnTo>
                  <a:cubicBezTo>
                    <a:pt x="1442" y="8167"/>
                    <a:pt x="0" y="9672"/>
                    <a:pt x="0" y="11443"/>
                  </a:cubicBezTo>
                  <a:cubicBezTo>
                    <a:pt x="0" y="11631"/>
                    <a:pt x="0" y="11835"/>
                    <a:pt x="63" y="12023"/>
                  </a:cubicBezTo>
                  <a:lnTo>
                    <a:pt x="42054" y="12023"/>
                  </a:lnTo>
                  <a:cubicBezTo>
                    <a:pt x="42196" y="11693"/>
                    <a:pt x="42258" y="11364"/>
                    <a:pt x="42258" y="11051"/>
                  </a:cubicBezTo>
                  <a:cubicBezTo>
                    <a:pt x="42258" y="9217"/>
                    <a:pt x="40753" y="7712"/>
                    <a:pt x="38920" y="7712"/>
                  </a:cubicBezTo>
                  <a:cubicBezTo>
                    <a:pt x="38199" y="7712"/>
                    <a:pt x="37556" y="7979"/>
                    <a:pt x="37023" y="8371"/>
                  </a:cubicBezTo>
                  <a:cubicBezTo>
                    <a:pt x="36443" y="7132"/>
                    <a:pt x="35205" y="6207"/>
                    <a:pt x="33700" y="6145"/>
                  </a:cubicBezTo>
                  <a:cubicBezTo>
                    <a:pt x="32854" y="4060"/>
                    <a:pt x="30832" y="2618"/>
                    <a:pt x="28402" y="2618"/>
                  </a:cubicBezTo>
                  <a:cubicBezTo>
                    <a:pt x="27368" y="2618"/>
                    <a:pt x="26317" y="2947"/>
                    <a:pt x="25471" y="3464"/>
                  </a:cubicBezTo>
                  <a:cubicBezTo>
                    <a:pt x="24954" y="1505"/>
                    <a:pt x="23183" y="0"/>
                    <a:pt x="210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2633131" y="4288675"/>
              <a:ext cx="1056475" cy="300200"/>
            </a:xfrm>
            <a:custGeom>
              <a:avLst/>
              <a:gdLst/>
              <a:ahLst/>
              <a:cxnLst/>
              <a:rect l="l" t="t" r="r" b="b"/>
              <a:pathLst>
                <a:path w="42259" h="12008" extrusionOk="0">
                  <a:moveTo>
                    <a:pt x="21035" y="1"/>
                  </a:moveTo>
                  <a:cubicBezTo>
                    <a:pt x="18935" y="1"/>
                    <a:pt x="17179" y="1427"/>
                    <a:pt x="16646" y="3324"/>
                  </a:cubicBezTo>
                  <a:cubicBezTo>
                    <a:pt x="16396" y="3261"/>
                    <a:pt x="16129" y="3199"/>
                    <a:pt x="15863" y="3199"/>
                  </a:cubicBezTo>
                  <a:cubicBezTo>
                    <a:pt x="14436" y="3199"/>
                    <a:pt x="13198" y="4108"/>
                    <a:pt x="12728" y="5346"/>
                  </a:cubicBezTo>
                  <a:cubicBezTo>
                    <a:pt x="11693" y="4437"/>
                    <a:pt x="10377" y="3857"/>
                    <a:pt x="8888" y="3857"/>
                  </a:cubicBezTo>
                  <a:cubicBezTo>
                    <a:pt x="6270" y="3857"/>
                    <a:pt x="4044" y="5675"/>
                    <a:pt x="3527" y="8167"/>
                  </a:cubicBezTo>
                  <a:lnTo>
                    <a:pt x="3260" y="8167"/>
                  </a:lnTo>
                  <a:cubicBezTo>
                    <a:pt x="1442" y="8167"/>
                    <a:pt x="0" y="9656"/>
                    <a:pt x="0" y="11428"/>
                  </a:cubicBezTo>
                  <a:cubicBezTo>
                    <a:pt x="0" y="11616"/>
                    <a:pt x="0" y="11819"/>
                    <a:pt x="63" y="12007"/>
                  </a:cubicBezTo>
                  <a:lnTo>
                    <a:pt x="42054" y="12007"/>
                  </a:lnTo>
                  <a:cubicBezTo>
                    <a:pt x="42196" y="11694"/>
                    <a:pt x="42258" y="11365"/>
                    <a:pt x="42258" y="11036"/>
                  </a:cubicBezTo>
                  <a:cubicBezTo>
                    <a:pt x="42258" y="9202"/>
                    <a:pt x="40753" y="7697"/>
                    <a:pt x="38920" y="7697"/>
                  </a:cubicBezTo>
                  <a:cubicBezTo>
                    <a:pt x="38199" y="7697"/>
                    <a:pt x="37556" y="7963"/>
                    <a:pt x="37023" y="8355"/>
                  </a:cubicBezTo>
                  <a:cubicBezTo>
                    <a:pt x="36443" y="7117"/>
                    <a:pt x="35205" y="6208"/>
                    <a:pt x="33700" y="6130"/>
                  </a:cubicBezTo>
                  <a:cubicBezTo>
                    <a:pt x="32854" y="4045"/>
                    <a:pt x="30832" y="2603"/>
                    <a:pt x="28402" y="2603"/>
                  </a:cubicBezTo>
                  <a:cubicBezTo>
                    <a:pt x="27368" y="2603"/>
                    <a:pt x="26317" y="2932"/>
                    <a:pt x="25471" y="3465"/>
                  </a:cubicBezTo>
                  <a:cubicBezTo>
                    <a:pt x="24954" y="1506"/>
                    <a:pt x="23183" y="1"/>
                    <a:pt x="210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61"/>
          <p:cNvGrpSpPr/>
          <p:nvPr/>
        </p:nvGrpSpPr>
        <p:grpSpPr>
          <a:xfrm>
            <a:off x="658956" y="4105700"/>
            <a:ext cx="1575675" cy="509425"/>
            <a:chOff x="658956" y="4105700"/>
            <a:chExt cx="1575675" cy="509425"/>
          </a:xfrm>
        </p:grpSpPr>
        <p:sp>
          <p:nvSpPr>
            <p:cNvPr id="1051" name="Google Shape;1051;p61"/>
            <p:cNvSpPr/>
            <p:nvPr/>
          </p:nvSpPr>
          <p:spPr>
            <a:xfrm>
              <a:off x="658956" y="4131950"/>
              <a:ext cx="1575675" cy="483175"/>
            </a:xfrm>
            <a:custGeom>
              <a:avLst/>
              <a:gdLst/>
              <a:ahLst/>
              <a:cxnLst/>
              <a:rect l="l" t="t" r="r" b="b"/>
              <a:pathLst>
                <a:path w="63027" h="19327" extrusionOk="0">
                  <a:moveTo>
                    <a:pt x="25283" y="0"/>
                  </a:moveTo>
                  <a:cubicBezTo>
                    <a:pt x="22273" y="0"/>
                    <a:pt x="19734" y="2148"/>
                    <a:pt x="19076" y="4953"/>
                  </a:cubicBezTo>
                  <a:cubicBezTo>
                    <a:pt x="18621" y="4828"/>
                    <a:pt x="18167" y="4765"/>
                    <a:pt x="17712" y="4765"/>
                  </a:cubicBezTo>
                  <a:cubicBezTo>
                    <a:pt x="14891" y="4765"/>
                    <a:pt x="12618" y="6913"/>
                    <a:pt x="12289" y="9593"/>
                  </a:cubicBezTo>
                  <a:cubicBezTo>
                    <a:pt x="11756" y="9342"/>
                    <a:pt x="11113" y="9138"/>
                    <a:pt x="10455" y="9138"/>
                  </a:cubicBezTo>
                  <a:cubicBezTo>
                    <a:pt x="8104" y="9138"/>
                    <a:pt x="6144" y="11098"/>
                    <a:pt x="6144" y="13449"/>
                  </a:cubicBezTo>
                  <a:cubicBezTo>
                    <a:pt x="6144" y="13574"/>
                    <a:pt x="6207" y="13715"/>
                    <a:pt x="6207" y="13841"/>
                  </a:cubicBezTo>
                  <a:cubicBezTo>
                    <a:pt x="5627" y="13511"/>
                    <a:pt x="4906" y="13323"/>
                    <a:pt x="4185" y="13323"/>
                  </a:cubicBezTo>
                  <a:cubicBezTo>
                    <a:pt x="1897" y="13323"/>
                    <a:pt x="0" y="15220"/>
                    <a:pt x="0" y="17493"/>
                  </a:cubicBezTo>
                  <a:cubicBezTo>
                    <a:pt x="0" y="18151"/>
                    <a:pt x="141" y="18809"/>
                    <a:pt x="392" y="19327"/>
                  </a:cubicBezTo>
                  <a:lnTo>
                    <a:pt x="22022" y="19327"/>
                  </a:lnTo>
                  <a:lnTo>
                    <a:pt x="22085" y="19264"/>
                  </a:lnTo>
                  <a:cubicBezTo>
                    <a:pt x="22148" y="19264"/>
                    <a:pt x="22148" y="19327"/>
                    <a:pt x="22211" y="19327"/>
                  </a:cubicBezTo>
                  <a:lnTo>
                    <a:pt x="62635" y="19327"/>
                  </a:lnTo>
                  <a:cubicBezTo>
                    <a:pt x="62901" y="18872"/>
                    <a:pt x="63026" y="18355"/>
                    <a:pt x="63026" y="17822"/>
                  </a:cubicBezTo>
                  <a:cubicBezTo>
                    <a:pt x="63026" y="16004"/>
                    <a:pt x="61522" y="14436"/>
                    <a:pt x="59641" y="14436"/>
                  </a:cubicBezTo>
                  <a:cubicBezTo>
                    <a:pt x="59437" y="14436"/>
                    <a:pt x="59171" y="14499"/>
                    <a:pt x="58982" y="14499"/>
                  </a:cubicBezTo>
                  <a:cubicBezTo>
                    <a:pt x="58857" y="12007"/>
                    <a:pt x="56757" y="9985"/>
                    <a:pt x="54217" y="9985"/>
                  </a:cubicBezTo>
                  <a:cubicBezTo>
                    <a:pt x="52384" y="9985"/>
                    <a:pt x="50753" y="11035"/>
                    <a:pt x="49970" y="12602"/>
                  </a:cubicBezTo>
                  <a:cubicBezTo>
                    <a:pt x="49249" y="12211"/>
                    <a:pt x="48465" y="11944"/>
                    <a:pt x="47556" y="11944"/>
                  </a:cubicBezTo>
                  <a:cubicBezTo>
                    <a:pt x="46506" y="11944"/>
                    <a:pt x="45597" y="12273"/>
                    <a:pt x="44813" y="12869"/>
                  </a:cubicBezTo>
                  <a:cubicBezTo>
                    <a:pt x="43888" y="11098"/>
                    <a:pt x="42070" y="9985"/>
                    <a:pt x="39970" y="9985"/>
                  </a:cubicBezTo>
                  <a:cubicBezTo>
                    <a:pt x="39060" y="9985"/>
                    <a:pt x="38214" y="10189"/>
                    <a:pt x="37430" y="10643"/>
                  </a:cubicBezTo>
                  <a:cubicBezTo>
                    <a:pt x="37368" y="7634"/>
                    <a:pt x="34954" y="5220"/>
                    <a:pt x="31944" y="5220"/>
                  </a:cubicBezTo>
                  <a:lnTo>
                    <a:pt x="31552" y="5220"/>
                  </a:lnTo>
                  <a:cubicBezTo>
                    <a:pt x="30957" y="2289"/>
                    <a:pt x="28418" y="0"/>
                    <a:pt x="25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658956" y="4105700"/>
              <a:ext cx="1575675" cy="483175"/>
            </a:xfrm>
            <a:custGeom>
              <a:avLst/>
              <a:gdLst/>
              <a:ahLst/>
              <a:cxnLst/>
              <a:rect l="l" t="t" r="r" b="b"/>
              <a:pathLst>
                <a:path w="63027" h="19327" extrusionOk="0">
                  <a:moveTo>
                    <a:pt x="25283" y="0"/>
                  </a:moveTo>
                  <a:cubicBezTo>
                    <a:pt x="22273" y="0"/>
                    <a:pt x="19734" y="2163"/>
                    <a:pt x="19076" y="4969"/>
                  </a:cubicBezTo>
                  <a:cubicBezTo>
                    <a:pt x="18621" y="4828"/>
                    <a:pt x="18167" y="4765"/>
                    <a:pt x="17712" y="4765"/>
                  </a:cubicBezTo>
                  <a:cubicBezTo>
                    <a:pt x="14891" y="4765"/>
                    <a:pt x="12618" y="6928"/>
                    <a:pt x="12289" y="9608"/>
                  </a:cubicBezTo>
                  <a:cubicBezTo>
                    <a:pt x="11756" y="9342"/>
                    <a:pt x="11113" y="9138"/>
                    <a:pt x="10455" y="9138"/>
                  </a:cubicBezTo>
                  <a:cubicBezTo>
                    <a:pt x="8104" y="9138"/>
                    <a:pt x="6144" y="11097"/>
                    <a:pt x="6144" y="13449"/>
                  </a:cubicBezTo>
                  <a:cubicBezTo>
                    <a:pt x="6144" y="13590"/>
                    <a:pt x="6207" y="13715"/>
                    <a:pt x="6207" y="13840"/>
                  </a:cubicBezTo>
                  <a:cubicBezTo>
                    <a:pt x="5627" y="13527"/>
                    <a:pt x="4906" y="13323"/>
                    <a:pt x="4185" y="13323"/>
                  </a:cubicBezTo>
                  <a:cubicBezTo>
                    <a:pt x="1897" y="13323"/>
                    <a:pt x="0" y="15220"/>
                    <a:pt x="0" y="17508"/>
                  </a:cubicBezTo>
                  <a:cubicBezTo>
                    <a:pt x="0" y="18151"/>
                    <a:pt x="141" y="18809"/>
                    <a:pt x="392" y="19326"/>
                  </a:cubicBezTo>
                  <a:lnTo>
                    <a:pt x="22022" y="19326"/>
                  </a:lnTo>
                  <a:lnTo>
                    <a:pt x="22085" y="19264"/>
                  </a:lnTo>
                  <a:cubicBezTo>
                    <a:pt x="22148" y="19264"/>
                    <a:pt x="22148" y="19326"/>
                    <a:pt x="22211" y="19326"/>
                  </a:cubicBezTo>
                  <a:lnTo>
                    <a:pt x="62635" y="19326"/>
                  </a:lnTo>
                  <a:cubicBezTo>
                    <a:pt x="62901" y="18872"/>
                    <a:pt x="63026" y="18355"/>
                    <a:pt x="63026" y="17837"/>
                  </a:cubicBezTo>
                  <a:cubicBezTo>
                    <a:pt x="63026" y="16004"/>
                    <a:pt x="61522" y="14436"/>
                    <a:pt x="59641" y="14436"/>
                  </a:cubicBezTo>
                  <a:cubicBezTo>
                    <a:pt x="59437" y="14436"/>
                    <a:pt x="59171" y="14499"/>
                    <a:pt x="58982" y="14499"/>
                  </a:cubicBezTo>
                  <a:cubicBezTo>
                    <a:pt x="58857" y="12022"/>
                    <a:pt x="56757" y="10000"/>
                    <a:pt x="54217" y="10000"/>
                  </a:cubicBezTo>
                  <a:cubicBezTo>
                    <a:pt x="52384" y="10000"/>
                    <a:pt x="50753" y="11035"/>
                    <a:pt x="49970" y="12602"/>
                  </a:cubicBezTo>
                  <a:cubicBezTo>
                    <a:pt x="49249" y="12210"/>
                    <a:pt x="48465" y="11960"/>
                    <a:pt x="47556" y="11960"/>
                  </a:cubicBezTo>
                  <a:cubicBezTo>
                    <a:pt x="46506" y="11960"/>
                    <a:pt x="45597" y="12273"/>
                    <a:pt x="44813" y="12869"/>
                  </a:cubicBezTo>
                  <a:cubicBezTo>
                    <a:pt x="43888" y="11097"/>
                    <a:pt x="42070" y="10000"/>
                    <a:pt x="39970" y="10000"/>
                  </a:cubicBezTo>
                  <a:cubicBezTo>
                    <a:pt x="39060" y="10000"/>
                    <a:pt x="38214" y="10188"/>
                    <a:pt x="37430" y="10643"/>
                  </a:cubicBezTo>
                  <a:cubicBezTo>
                    <a:pt x="37368" y="7649"/>
                    <a:pt x="34954" y="5220"/>
                    <a:pt x="31944" y="5220"/>
                  </a:cubicBezTo>
                  <a:lnTo>
                    <a:pt x="31552" y="5220"/>
                  </a:lnTo>
                  <a:cubicBezTo>
                    <a:pt x="30957" y="2288"/>
                    <a:pt x="28418" y="0"/>
                    <a:pt x="25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61"/>
          <p:cNvSpPr/>
          <p:nvPr/>
        </p:nvSpPr>
        <p:spPr>
          <a:xfrm>
            <a:off x="4313031" y="4538300"/>
            <a:ext cx="5100" cy="5125"/>
          </a:xfrm>
          <a:custGeom>
            <a:avLst/>
            <a:gdLst/>
            <a:ahLst/>
            <a:cxnLst/>
            <a:rect l="l" t="t" r="r" b="b"/>
            <a:pathLst>
              <a:path w="204" h="205" extrusionOk="0">
                <a:moveTo>
                  <a:pt x="141" y="0"/>
                </a:moveTo>
                <a:cubicBezTo>
                  <a:pt x="78" y="63"/>
                  <a:pt x="78" y="142"/>
                  <a:pt x="0" y="204"/>
                </a:cubicBezTo>
                <a:cubicBezTo>
                  <a:pt x="78" y="142"/>
                  <a:pt x="141" y="63"/>
                  <a:pt x="204" y="63"/>
                </a:cubicBezTo>
                <a:lnTo>
                  <a:pt x="141" y="0"/>
                </a:ln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1"/>
          <p:cNvSpPr/>
          <p:nvPr/>
        </p:nvSpPr>
        <p:spPr>
          <a:xfrm>
            <a:off x="4283631" y="4564550"/>
            <a:ext cx="5125" cy="4725"/>
          </a:xfrm>
          <a:custGeom>
            <a:avLst/>
            <a:gdLst/>
            <a:ahLst/>
            <a:cxnLst/>
            <a:rect l="l" t="t" r="r" b="b"/>
            <a:pathLst>
              <a:path w="205" h="189" extrusionOk="0">
                <a:moveTo>
                  <a:pt x="204" y="1"/>
                </a:moveTo>
                <a:cubicBezTo>
                  <a:pt x="142" y="63"/>
                  <a:pt x="79" y="63"/>
                  <a:pt x="0" y="63"/>
                </a:cubicBezTo>
                <a:lnTo>
                  <a:pt x="0" y="189"/>
                </a:lnTo>
                <a:cubicBezTo>
                  <a:pt x="79" y="126"/>
                  <a:pt x="142" y="63"/>
                  <a:pt x="204"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 name="Google Shape;1055;p61"/>
          <p:cNvGrpSpPr/>
          <p:nvPr/>
        </p:nvGrpSpPr>
        <p:grpSpPr>
          <a:xfrm>
            <a:off x="5403381" y="4315731"/>
            <a:ext cx="690475" cy="277450"/>
            <a:chOff x="5403381" y="4315731"/>
            <a:chExt cx="690475" cy="277450"/>
          </a:xfrm>
        </p:grpSpPr>
        <p:sp>
          <p:nvSpPr>
            <p:cNvPr id="1056" name="Google Shape;1056;p61"/>
            <p:cNvSpPr/>
            <p:nvPr/>
          </p:nvSpPr>
          <p:spPr>
            <a:xfrm>
              <a:off x="5403381" y="4338456"/>
              <a:ext cx="690475" cy="254725"/>
            </a:xfrm>
            <a:custGeom>
              <a:avLst/>
              <a:gdLst/>
              <a:ahLst/>
              <a:cxnLst/>
              <a:rect l="l" t="t" r="r" b="b"/>
              <a:pathLst>
                <a:path w="27619" h="10189" extrusionOk="0">
                  <a:moveTo>
                    <a:pt x="12210" y="0"/>
                  </a:moveTo>
                  <a:cubicBezTo>
                    <a:pt x="10314" y="0"/>
                    <a:pt x="8684" y="1317"/>
                    <a:pt x="8166" y="3010"/>
                  </a:cubicBezTo>
                  <a:cubicBezTo>
                    <a:pt x="7963" y="3010"/>
                    <a:pt x="7712" y="2947"/>
                    <a:pt x="7445" y="2947"/>
                  </a:cubicBezTo>
                  <a:cubicBezTo>
                    <a:pt x="5753" y="2947"/>
                    <a:pt x="4373" y="4311"/>
                    <a:pt x="4373" y="6019"/>
                  </a:cubicBezTo>
                  <a:lnTo>
                    <a:pt x="4373" y="6411"/>
                  </a:lnTo>
                  <a:cubicBezTo>
                    <a:pt x="3981" y="6145"/>
                    <a:pt x="3527" y="6019"/>
                    <a:pt x="3010" y="6019"/>
                  </a:cubicBezTo>
                  <a:cubicBezTo>
                    <a:pt x="1364" y="6019"/>
                    <a:pt x="0" y="7383"/>
                    <a:pt x="0" y="9013"/>
                  </a:cubicBezTo>
                  <a:cubicBezTo>
                    <a:pt x="0" y="9483"/>
                    <a:pt x="125" y="9875"/>
                    <a:pt x="267" y="10189"/>
                  </a:cubicBezTo>
                  <a:lnTo>
                    <a:pt x="27430" y="10189"/>
                  </a:lnTo>
                  <a:cubicBezTo>
                    <a:pt x="27556" y="9875"/>
                    <a:pt x="27618" y="9483"/>
                    <a:pt x="27618" y="9013"/>
                  </a:cubicBezTo>
                  <a:cubicBezTo>
                    <a:pt x="27618" y="7383"/>
                    <a:pt x="26317" y="6019"/>
                    <a:pt x="24624" y="6019"/>
                  </a:cubicBezTo>
                  <a:cubicBezTo>
                    <a:pt x="24421" y="6019"/>
                    <a:pt x="24233" y="6082"/>
                    <a:pt x="24029" y="6082"/>
                  </a:cubicBezTo>
                  <a:cubicBezTo>
                    <a:pt x="23449" y="3997"/>
                    <a:pt x="21490" y="2430"/>
                    <a:pt x="19201" y="2430"/>
                  </a:cubicBezTo>
                  <a:cubicBezTo>
                    <a:pt x="18088" y="2430"/>
                    <a:pt x="17116" y="2743"/>
                    <a:pt x="16254" y="3339"/>
                  </a:cubicBezTo>
                  <a:cubicBezTo>
                    <a:pt x="15862" y="1442"/>
                    <a:pt x="14232" y="0"/>
                    <a:pt x="12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1"/>
            <p:cNvSpPr/>
            <p:nvPr/>
          </p:nvSpPr>
          <p:spPr>
            <a:xfrm>
              <a:off x="5403381" y="4315731"/>
              <a:ext cx="690475" cy="253150"/>
            </a:xfrm>
            <a:custGeom>
              <a:avLst/>
              <a:gdLst/>
              <a:ahLst/>
              <a:cxnLst/>
              <a:rect l="l" t="t" r="r" b="b"/>
              <a:pathLst>
                <a:path w="27619" h="10126" extrusionOk="0">
                  <a:moveTo>
                    <a:pt x="12210" y="0"/>
                  </a:moveTo>
                  <a:cubicBezTo>
                    <a:pt x="10314" y="0"/>
                    <a:pt x="8684" y="1238"/>
                    <a:pt x="8166" y="3010"/>
                  </a:cubicBezTo>
                  <a:cubicBezTo>
                    <a:pt x="7963" y="2947"/>
                    <a:pt x="7712" y="2869"/>
                    <a:pt x="7445" y="2869"/>
                  </a:cubicBezTo>
                  <a:cubicBezTo>
                    <a:pt x="5753" y="2869"/>
                    <a:pt x="4373" y="4311"/>
                    <a:pt x="4373" y="6003"/>
                  </a:cubicBezTo>
                  <a:lnTo>
                    <a:pt x="4373" y="6333"/>
                  </a:lnTo>
                  <a:cubicBezTo>
                    <a:pt x="3981" y="6144"/>
                    <a:pt x="3527" y="6003"/>
                    <a:pt x="3010" y="6003"/>
                  </a:cubicBezTo>
                  <a:cubicBezTo>
                    <a:pt x="1364" y="6003"/>
                    <a:pt x="0" y="7320"/>
                    <a:pt x="0" y="9013"/>
                  </a:cubicBezTo>
                  <a:cubicBezTo>
                    <a:pt x="0" y="9405"/>
                    <a:pt x="125" y="9797"/>
                    <a:pt x="267" y="10126"/>
                  </a:cubicBezTo>
                  <a:lnTo>
                    <a:pt x="27430" y="10126"/>
                  </a:lnTo>
                  <a:cubicBezTo>
                    <a:pt x="27556" y="9797"/>
                    <a:pt x="27618" y="9405"/>
                    <a:pt x="27618" y="9013"/>
                  </a:cubicBezTo>
                  <a:cubicBezTo>
                    <a:pt x="27618" y="7320"/>
                    <a:pt x="26317" y="6003"/>
                    <a:pt x="24624" y="6003"/>
                  </a:cubicBezTo>
                  <a:cubicBezTo>
                    <a:pt x="24421" y="6003"/>
                    <a:pt x="24233" y="6003"/>
                    <a:pt x="24029" y="6082"/>
                  </a:cubicBezTo>
                  <a:cubicBezTo>
                    <a:pt x="23449" y="3919"/>
                    <a:pt x="21490" y="2351"/>
                    <a:pt x="19201" y="2351"/>
                  </a:cubicBezTo>
                  <a:cubicBezTo>
                    <a:pt x="18088" y="2351"/>
                    <a:pt x="17116" y="2680"/>
                    <a:pt x="16254" y="3260"/>
                  </a:cubicBezTo>
                  <a:cubicBezTo>
                    <a:pt x="15862" y="1442"/>
                    <a:pt x="14232" y="0"/>
                    <a:pt x="12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61"/>
          <p:cNvGrpSpPr/>
          <p:nvPr/>
        </p:nvGrpSpPr>
        <p:grpSpPr>
          <a:xfrm>
            <a:off x="7408506" y="4260081"/>
            <a:ext cx="1074100" cy="333100"/>
            <a:chOff x="7408506" y="4260081"/>
            <a:chExt cx="1074100" cy="333100"/>
          </a:xfrm>
        </p:grpSpPr>
        <p:sp>
          <p:nvSpPr>
            <p:cNvPr id="1059" name="Google Shape;1059;p61"/>
            <p:cNvSpPr/>
            <p:nvPr/>
          </p:nvSpPr>
          <p:spPr>
            <a:xfrm>
              <a:off x="7408506" y="4286331"/>
              <a:ext cx="1074100" cy="306850"/>
            </a:xfrm>
            <a:custGeom>
              <a:avLst/>
              <a:gdLst/>
              <a:ahLst/>
              <a:cxnLst/>
              <a:rect l="l" t="t" r="r" b="b"/>
              <a:pathLst>
                <a:path w="42964" h="12274" extrusionOk="0">
                  <a:moveTo>
                    <a:pt x="20236" y="1"/>
                  </a:moveTo>
                  <a:cubicBezTo>
                    <a:pt x="18277" y="1"/>
                    <a:pt x="16584" y="1239"/>
                    <a:pt x="15926" y="3073"/>
                  </a:cubicBezTo>
                  <a:cubicBezTo>
                    <a:pt x="15346" y="2869"/>
                    <a:pt x="14750" y="2744"/>
                    <a:pt x="14107" y="2744"/>
                  </a:cubicBezTo>
                  <a:cubicBezTo>
                    <a:pt x="12007" y="2744"/>
                    <a:pt x="10189" y="3919"/>
                    <a:pt x="9264" y="5690"/>
                  </a:cubicBezTo>
                  <a:cubicBezTo>
                    <a:pt x="8747" y="5487"/>
                    <a:pt x="8230" y="5361"/>
                    <a:pt x="7634" y="5361"/>
                  </a:cubicBezTo>
                  <a:cubicBezTo>
                    <a:pt x="5941" y="5361"/>
                    <a:pt x="4499" y="6333"/>
                    <a:pt x="3778" y="7775"/>
                  </a:cubicBezTo>
                  <a:cubicBezTo>
                    <a:pt x="3653" y="7775"/>
                    <a:pt x="3527" y="7712"/>
                    <a:pt x="3324" y="7712"/>
                  </a:cubicBezTo>
                  <a:cubicBezTo>
                    <a:pt x="1490" y="7712"/>
                    <a:pt x="1" y="9280"/>
                    <a:pt x="1" y="11098"/>
                  </a:cubicBezTo>
                  <a:cubicBezTo>
                    <a:pt x="1" y="11490"/>
                    <a:pt x="63" y="11882"/>
                    <a:pt x="189" y="12274"/>
                  </a:cubicBezTo>
                  <a:lnTo>
                    <a:pt x="42776" y="12274"/>
                  </a:lnTo>
                  <a:cubicBezTo>
                    <a:pt x="42901" y="11882"/>
                    <a:pt x="42964" y="11490"/>
                    <a:pt x="42964" y="11098"/>
                  </a:cubicBezTo>
                  <a:cubicBezTo>
                    <a:pt x="42964" y="9280"/>
                    <a:pt x="41459" y="7712"/>
                    <a:pt x="39578" y="7712"/>
                  </a:cubicBezTo>
                  <a:cubicBezTo>
                    <a:pt x="39312" y="7712"/>
                    <a:pt x="39045" y="7775"/>
                    <a:pt x="38795" y="7838"/>
                  </a:cubicBezTo>
                  <a:cubicBezTo>
                    <a:pt x="38073" y="6333"/>
                    <a:pt x="36631" y="5361"/>
                    <a:pt x="34876" y="5361"/>
                  </a:cubicBezTo>
                  <a:cubicBezTo>
                    <a:pt x="33951" y="5361"/>
                    <a:pt x="33105" y="5612"/>
                    <a:pt x="32384" y="6145"/>
                  </a:cubicBezTo>
                  <a:cubicBezTo>
                    <a:pt x="31600" y="4186"/>
                    <a:pt x="29641" y="2744"/>
                    <a:pt x="27352" y="2744"/>
                  </a:cubicBezTo>
                  <a:cubicBezTo>
                    <a:pt x="26380" y="2744"/>
                    <a:pt x="25471" y="3010"/>
                    <a:pt x="24688" y="3402"/>
                  </a:cubicBezTo>
                  <a:cubicBezTo>
                    <a:pt x="24217" y="1443"/>
                    <a:pt x="22399" y="1"/>
                    <a:pt x="20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1"/>
            <p:cNvSpPr/>
            <p:nvPr/>
          </p:nvSpPr>
          <p:spPr>
            <a:xfrm>
              <a:off x="7408506" y="4260081"/>
              <a:ext cx="1074100" cy="307250"/>
            </a:xfrm>
            <a:custGeom>
              <a:avLst/>
              <a:gdLst/>
              <a:ahLst/>
              <a:cxnLst/>
              <a:rect l="l" t="t" r="r" b="b"/>
              <a:pathLst>
                <a:path w="42964" h="12290" extrusionOk="0">
                  <a:moveTo>
                    <a:pt x="20236" y="0"/>
                  </a:moveTo>
                  <a:cubicBezTo>
                    <a:pt x="18277" y="0"/>
                    <a:pt x="16584" y="1254"/>
                    <a:pt x="15926" y="3073"/>
                  </a:cubicBezTo>
                  <a:cubicBezTo>
                    <a:pt x="15346" y="2884"/>
                    <a:pt x="14750" y="2743"/>
                    <a:pt x="14107" y="2743"/>
                  </a:cubicBezTo>
                  <a:cubicBezTo>
                    <a:pt x="12007" y="2743"/>
                    <a:pt x="10189" y="3919"/>
                    <a:pt x="9264" y="5690"/>
                  </a:cubicBezTo>
                  <a:cubicBezTo>
                    <a:pt x="8747" y="5486"/>
                    <a:pt x="8230" y="5361"/>
                    <a:pt x="7634" y="5361"/>
                  </a:cubicBezTo>
                  <a:cubicBezTo>
                    <a:pt x="5941" y="5361"/>
                    <a:pt x="4499" y="6348"/>
                    <a:pt x="3778" y="7775"/>
                  </a:cubicBezTo>
                  <a:cubicBezTo>
                    <a:pt x="3653" y="7775"/>
                    <a:pt x="3527" y="7712"/>
                    <a:pt x="3324" y="7712"/>
                  </a:cubicBezTo>
                  <a:cubicBezTo>
                    <a:pt x="1490" y="7712"/>
                    <a:pt x="1" y="9280"/>
                    <a:pt x="1" y="11113"/>
                  </a:cubicBezTo>
                  <a:cubicBezTo>
                    <a:pt x="1" y="11505"/>
                    <a:pt x="63" y="11897"/>
                    <a:pt x="189" y="12289"/>
                  </a:cubicBezTo>
                  <a:lnTo>
                    <a:pt x="42776" y="12289"/>
                  </a:lnTo>
                  <a:cubicBezTo>
                    <a:pt x="42901" y="11897"/>
                    <a:pt x="42964" y="11505"/>
                    <a:pt x="42964" y="11113"/>
                  </a:cubicBezTo>
                  <a:cubicBezTo>
                    <a:pt x="42964" y="9280"/>
                    <a:pt x="41459" y="7712"/>
                    <a:pt x="39578" y="7712"/>
                  </a:cubicBezTo>
                  <a:cubicBezTo>
                    <a:pt x="39312" y="7712"/>
                    <a:pt x="39045" y="7775"/>
                    <a:pt x="38795" y="7838"/>
                  </a:cubicBezTo>
                  <a:cubicBezTo>
                    <a:pt x="38073" y="6348"/>
                    <a:pt x="36631" y="5361"/>
                    <a:pt x="34876" y="5361"/>
                  </a:cubicBezTo>
                  <a:cubicBezTo>
                    <a:pt x="33951" y="5361"/>
                    <a:pt x="33105" y="5627"/>
                    <a:pt x="32384" y="6145"/>
                  </a:cubicBezTo>
                  <a:cubicBezTo>
                    <a:pt x="31600" y="4185"/>
                    <a:pt x="29641" y="2743"/>
                    <a:pt x="27352" y="2743"/>
                  </a:cubicBezTo>
                  <a:cubicBezTo>
                    <a:pt x="26380" y="2743"/>
                    <a:pt x="25471" y="3010"/>
                    <a:pt x="24688" y="3402"/>
                  </a:cubicBezTo>
                  <a:cubicBezTo>
                    <a:pt x="24217" y="1442"/>
                    <a:pt x="22399" y="0"/>
                    <a:pt x="20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61"/>
          <p:cNvSpPr/>
          <p:nvPr/>
        </p:nvSpPr>
        <p:spPr>
          <a:xfrm>
            <a:off x="6658881" y="4503431"/>
            <a:ext cx="5125" cy="3550"/>
          </a:xfrm>
          <a:custGeom>
            <a:avLst/>
            <a:gdLst/>
            <a:ahLst/>
            <a:cxnLst/>
            <a:rect l="l" t="t" r="r" b="b"/>
            <a:pathLst>
              <a:path w="205" h="142" extrusionOk="0">
                <a:moveTo>
                  <a:pt x="126" y="0"/>
                </a:moveTo>
                <a:cubicBezTo>
                  <a:pt x="63" y="63"/>
                  <a:pt x="1" y="63"/>
                  <a:pt x="1" y="141"/>
                </a:cubicBezTo>
                <a:cubicBezTo>
                  <a:pt x="63" y="141"/>
                  <a:pt x="126" y="63"/>
                  <a:pt x="204" y="63"/>
                </a:cubicBezTo>
                <a:lnTo>
                  <a:pt x="126" y="0"/>
                </a:ln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1"/>
          <p:cNvSpPr/>
          <p:nvPr/>
        </p:nvSpPr>
        <p:spPr>
          <a:xfrm>
            <a:off x="6631056" y="4528106"/>
            <a:ext cx="3550" cy="4725"/>
          </a:xfrm>
          <a:custGeom>
            <a:avLst/>
            <a:gdLst/>
            <a:ahLst/>
            <a:cxnLst/>
            <a:rect l="l" t="t" r="r" b="b"/>
            <a:pathLst>
              <a:path w="142" h="189" extrusionOk="0">
                <a:moveTo>
                  <a:pt x="142" y="1"/>
                </a:moveTo>
                <a:lnTo>
                  <a:pt x="142" y="1"/>
                </a:lnTo>
                <a:cubicBezTo>
                  <a:pt x="63" y="63"/>
                  <a:pt x="63" y="63"/>
                  <a:pt x="1" y="63"/>
                </a:cubicBezTo>
                <a:lnTo>
                  <a:pt x="1" y="189"/>
                </a:lnTo>
                <a:cubicBezTo>
                  <a:pt x="63" y="126"/>
                  <a:pt x="63" y="63"/>
                  <a:pt x="142" y="1"/>
                </a:cubicBezTo>
                <a:close/>
              </a:path>
            </a:pathLst>
          </a:custGeom>
          <a:solidFill>
            <a:srgbClr val="474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 name="Google Shape;1063;p61"/>
          <p:cNvGrpSpPr/>
          <p:nvPr/>
        </p:nvGrpSpPr>
        <p:grpSpPr>
          <a:xfrm>
            <a:off x="2838626" y="2178724"/>
            <a:ext cx="686390" cy="648154"/>
            <a:chOff x="-2144600" y="539500"/>
            <a:chExt cx="1004375" cy="948425"/>
          </a:xfrm>
        </p:grpSpPr>
        <p:sp>
          <p:nvSpPr>
            <p:cNvPr id="1064" name="Google Shape;1064;p61"/>
            <p:cNvSpPr/>
            <p:nvPr/>
          </p:nvSpPr>
          <p:spPr>
            <a:xfrm>
              <a:off x="-2026000" y="539500"/>
              <a:ext cx="765225" cy="759425"/>
            </a:xfrm>
            <a:custGeom>
              <a:avLst/>
              <a:gdLst/>
              <a:ahLst/>
              <a:cxnLst/>
              <a:rect l="l" t="t" r="r" b="b"/>
              <a:pathLst>
                <a:path w="30609" h="30377" extrusionOk="0">
                  <a:moveTo>
                    <a:pt x="15333" y="3857"/>
                  </a:moveTo>
                  <a:cubicBezTo>
                    <a:pt x="21602" y="3857"/>
                    <a:pt x="26674" y="8930"/>
                    <a:pt x="26674" y="15198"/>
                  </a:cubicBezTo>
                  <a:cubicBezTo>
                    <a:pt x="26674" y="21466"/>
                    <a:pt x="21602" y="26596"/>
                    <a:pt x="15333" y="26596"/>
                  </a:cubicBezTo>
                  <a:cubicBezTo>
                    <a:pt x="9065" y="26596"/>
                    <a:pt x="3935" y="21466"/>
                    <a:pt x="3935" y="15198"/>
                  </a:cubicBezTo>
                  <a:cubicBezTo>
                    <a:pt x="3935" y="8930"/>
                    <a:pt x="9065" y="3857"/>
                    <a:pt x="15333" y="3857"/>
                  </a:cubicBezTo>
                  <a:close/>
                  <a:moveTo>
                    <a:pt x="15333" y="0"/>
                  </a:moveTo>
                  <a:lnTo>
                    <a:pt x="12363" y="3375"/>
                  </a:lnTo>
                  <a:lnTo>
                    <a:pt x="8197" y="1774"/>
                  </a:lnTo>
                  <a:lnTo>
                    <a:pt x="7059" y="6114"/>
                  </a:lnTo>
                  <a:lnTo>
                    <a:pt x="2643" y="6673"/>
                  </a:lnTo>
                  <a:lnTo>
                    <a:pt x="3684" y="11013"/>
                  </a:lnTo>
                  <a:lnTo>
                    <a:pt x="1" y="13578"/>
                  </a:lnTo>
                  <a:lnTo>
                    <a:pt x="2971" y="16953"/>
                  </a:lnTo>
                  <a:lnTo>
                    <a:pt x="868" y="20887"/>
                  </a:lnTo>
                  <a:lnTo>
                    <a:pt x="5054" y="22508"/>
                  </a:lnTo>
                  <a:lnTo>
                    <a:pt x="5131" y="27001"/>
                  </a:lnTo>
                  <a:lnTo>
                    <a:pt x="9547" y="26442"/>
                  </a:lnTo>
                  <a:lnTo>
                    <a:pt x="11650" y="30377"/>
                  </a:lnTo>
                  <a:lnTo>
                    <a:pt x="15333" y="27889"/>
                  </a:lnTo>
                  <a:lnTo>
                    <a:pt x="19037" y="30377"/>
                  </a:lnTo>
                  <a:lnTo>
                    <a:pt x="21119" y="26442"/>
                  </a:lnTo>
                  <a:lnTo>
                    <a:pt x="25555" y="27001"/>
                  </a:lnTo>
                  <a:lnTo>
                    <a:pt x="25555" y="22508"/>
                  </a:lnTo>
                  <a:lnTo>
                    <a:pt x="29721" y="20887"/>
                  </a:lnTo>
                  <a:lnTo>
                    <a:pt x="27716" y="16953"/>
                  </a:lnTo>
                  <a:lnTo>
                    <a:pt x="30609" y="13578"/>
                  </a:lnTo>
                  <a:lnTo>
                    <a:pt x="27002" y="11013"/>
                  </a:lnTo>
                  <a:lnTo>
                    <a:pt x="28043" y="6673"/>
                  </a:lnTo>
                  <a:lnTo>
                    <a:pt x="23627" y="6114"/>
                  </a:lnTo>
                  <a:lnTo>
                    <a:pt x="22489" y="1774"/>
                  </a:lnTo>
                  <a:lnTo>
                    <a:pt x="18323" y="3375"/>
                  </a:lnTo>
                  <a:lnTo>
                    <a:pt x="153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1"/>
            <p:cNvSpPr/>
            <p:nvPr/>
          </p:nvSpPr>
          <p:spPr>
            <a:xfrm>
              <a:off x="-1895825" y="666300"/>
              <a:ext cx="506300" cy="506300"/>
            </a:xfrm>
            <a:custGeom>
              <a:avLst/>
              <a:gdLst/>
              <a:ahLst/>
              <a:cxnLst/>
              <a:rect l="l" t="t" r="r" b="b"/>
              <a:pathLst>
                <a:path w="20252" h="20252" extrusionOk="0">
                  <a:moveTo>
                    <a:pt x="10126" y="0"/>
                  </a:moveTo>
                  <a:cubicBezTo>
                    <a:pt x="4514" y="0"/>
                    <a:pt x="1" y="4571"/>
                    <a:pt x="1" y="10126"/>
                  </a:cubicBezTo>
                  <a:cubicBezTo>
                    <a:pt x="1" y="15738"/>
                    <a:pt x="4514" y="20251"/>
                    <a:pt x="10126" y="20251"/>
                  </a:cubicBezTo>
                  <a:cubicBezTo>
                    <a:pt x="15681" y="20251"/>
                    <a:pt x="20252" y="15738"/>
                    <a:pt x="20252" y="10126"/>
                  </a:cubicBezTo>
                  <a:cubicBezTo>
                    <a:pt x="20252" y="4571"/>
                    <a:pt x="15681" y="0"/>
                    <a:pt x="101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1"/>
            <p:cNvSpPr/>
            <p:nvPr/>
          </p:nvSpPr>
          <p:spPr>
            <a:xfrm>
              <a:off x="-1642675" y="539500"/>
              <a:ext cx="381900" cy="759425"/>
            </a:xfrm>
            <a:custGeom>
              <a:avLst/>
              <a:gdLst/>
              <a:ahLst/>
              <a:cxnLst/>
              <a:rect l="l" t="t" r="r" b="b"/>
              <a:pathLst>
                <a:path w="15276" h="30377" extrusionOk="0">
                  <a:moveTo>
                    <a:pt x="0" y="0"/>
                  </a:moveTo>
                  <a:lnTo>
                    <a:pt x="0" y="3857"/>
                  </a:lnTo>
                  <a:cubicBezTo>
                    <a:pt x="6269" y="3857"/>
                    <a:pt x="11341" y="8930"/>
                    <a:pt x="11341" y="15198"/>
                  </a:cubicBezTo>
                  <a:cubicBezTo>
                    <a:pt x="11341" y="21466"/>
                    <a:pt x="6269" y="26596"/>
                    <a:pt x="0" y="26596"/>
                  </a:cubicBezTo>
                  <a:lnTo>
                    <a:pt x="0" y="27889"/>
                  </a:lnTo>
                  <a:lnTo>
                    <a:pt x="3704" y="30377"/>
                  </a:lnTo>
                  <a:lnTo>
                    <a:pt x="5786" y="26442"/>
                  </a:lnTo>
                  <a:lnTo>
                    <a:pt x="10222" y="27001"/>
                  </a:lnTo>
                  <a:lnTo>
                    <a:pt x="10222" y="22508"/>
                  </a:lnTo>
                  <a:lnTo>
                    <a:pt x="14388" y="20887"/>
                  </a:lnTo>
                  <a:lnTo>
                    <a:pt x="12383" y="16953"/>
                  </a:lnTo>
                  <a:lnTo>
                    <a:pt x="15276" y="13578"/>
                  </a:lnTo>
                  <a:lnTo>
                    <a:pt x="11669" y="11013"/>
                  </a:lnTo>
                  <a:lnTo>
                    <a:pt x="12710" y="6673"/>
                  </a:lnTo>
                  <a:lnTo>
                    <a:pt x="8294" y="6114"/>
                  </a:lnTo>
                  <a:lnTo>
                    <a:pt x="7156" y="1774"/>
                  </a:lnTo>
                  <a:lnTo>
                    <a:pt x="2990" y="3375"/>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1"/>
            <p:cNvSpPr/>
            <p:nvPr/>
          </p:nvSpPr>
          <p:spPr>
            <a:xfrm>
              <a:off x="-1642675" y="666300"/>
              <a:ext cx="253150" cy="506300"/>
            </a:xfrm>
            <a:custGeom>
              <a:avLst/>
              <a:gdLst/>
              <a:ahLst/>
              <a:cxnLst/>
              <a:rect l="l" t="t" r="r" b="b"/>
              <a:pathLst>
                <a:path w="10126" h="20252" extrusionOk="0">
                  <a:moveTo>
                    <a:pt x="0" y="0"/>
                  </a:moveTo>
                  <a:lnTo>
                    <a:pt x="0" y="20251"/>
                  </a:lnTo>
                  <a:cubicBezTo>
                    <a:pt x="5555" y="20251"/>
                    <a:pt x="10126" y="15738"/>
                    <a:pt x="10126" y="10126"/>
                  </a:cubicBezTo>
                  <a:cubicBezTo>
                    <a:pt x="10126" y="4571"/>
                    <a:pt x="5555"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1"/>
            <p:cNvSpPr/>
            <p:nvPr/>
          </p:nvSpPr>
          <p:spPr>
            <a:xfrm>
              <a:off x="-2144600" y="963325"/>
              <a:ext cx="1004375" cy="524600"/>
            </a:xfrm>
            <a:custGeom>
              <a:avLst/>
              <a:gdLst/>
              <a:ahLst/>
              <a:cxnLst/>
              <a:rect l="l" t="t" r="r" b="b"/>
              <a:pathLst>
                <a:path w="40175" h="20984" extrusionOk="0">
                  <a:moveTo>
                    <a:pt x="17512" y="0"/>
                  </a:moveTo>
                  <a:cubicBezTo>
                    <a:pt x="14619" y="0"/>
                    <a:pt x="12286" y="2334"/>
                    <a:pt x="12286" y="5227"/>
                  </a:cubicBezTo>
                  <a:lnTo>
                    <a:pt x="5227" y="5227"/>
                  </a:lnTo>
                  <a:cubicBezTo>
                    <a:pt x="2334" y="5227"/>
                    <a:pt x="0" y="7638"/>
                    <a:pt x="0" y="10453"/>
                  </a:cubicBezTo>
                  <a:cubicBezTo>
                    <a:pt x="0" y="13346"/>
                    <a:pt x="2334" y="15757"/>
                    <a:pt x="5227" y="15757"/>
                  </a:cubicBezTo>
                  <a:lnTo>
                    <a:pt x="5304" y="15757"/>
                  </a:lnTo>
                  <a:cubicBezTo>
                    <a:pt x="5304" y="18650"/>
                    <a:pt x="7638" y="20984"/>
                    <a:pt x="10531" y="20984"/>
                  </a:cubicBezTo>
                  <a:lnTo>
                    <a:pt x="22662" y="20984"/>
                  </a:lnTo>
                  <a:cubicBezTo>
                    <a:pt x="25555" y="20984"/>
                    <a:pt x="27889" y="18650"/>
                    <a:pt x="27889" y="15757"/>
                  </a:cubicBezTo>
                  <a:lnTo>
                    <a:pt x="34870" y="15757"/>
                  </a:lnTo>
                  <a:cubicBezTo>
                    <a:pt x="37763" y="15757"/>
                    <a:pt x="40174" y="13346"/>
                    <a:pt x="40174" y="10453"/>
                  </a:cubicBezTo>
                  <a:cubicBezTo>
                    <a:pt x="40174" y="7638"/>
                    <a:pt x="37763" y="5227"/>
                    <a:pt x="34870" y="5227"/>
                  </a:cubicBezTo>
                  <a:cubicBezTo>
                    <a:pt x="34870" y="2334"/>
                    <a:pt x="32537" y="0"/>
                    <a:pt x="2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1"/>
            <p:cNvSpPr/>
            <p:nvPr/>
          </p:nvSpPr>
          <p:spPr>
            <a:xfrm>
              <a:off x="-1642675" y="963325"/>
              <a:ext cx="502450" cy="524600"/>
            </a:xfrm>
            <a:custGeom>
              <a:avLst/>
              <a:gdLst/>
              <a:ahLst/>
              <a:cxnLst/>
              <a:rect l="l" t="t" r="r" b="b"/>
              <a:pathLst>
                <a:path w="20098" h="20984" extrusionOk="0">
                  <a:moveTo>
                    <a:pt x="0" y="0"/>
                  </a:moveTo>
                  <a:lnTo>
                    <a:pt x="0" y="20984"/>
                  </a:lnTo>
                  <a:lnTo>
                    <a:pt x="2585" y="20984"/>
                  </a:lnTo>
                  <a:cubicBezTo>
                    <a:pt x="5478" y="20984"/>
                    <a:pt x="7812" y="18650"/>
                    <a:pt x="7812" y="15757"/>
                  </a:cubicBezTo>
                  <a:lnTo>
                    <a:pt x="14793" y="15757"/>
                  </a:lnTo>
                  <a:cubicBezTo>
                    <a:pt x="17686" y="15757"/>
                    <a:pt x="20097" y="13346"/>
                    <a:pt x="20097" y="10453"/>
                  </a:cubicBezTo>
                  <a:cubicBezTo>
                    <a:pt x="20097" y="7638"/>
                    <a:pt x="17686" y="5227"/>
                    <a:pt x="14793" y="5227"/>
                  </a:cubicBezTo>
                  <a:cubicBezTo>
                    <a:pt x="14793" y="2334"/>
                    <a:pt x="12460" y="0"/>
                    <a:pt x="95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61"/>
          <p:cNvGrpSpPr/>
          <p:nvPr/>
        </p:nvGrpSpPr>
        <p:grpSpPr>
          <a:xfrm>
            <a:off x="4662337" y="2151846"/>
            <a:ext cx="686390" cy="682119"/>
            <a:chOff x="-5118125" y="1907875"/>
            <a:chExt cx="1004375" cy="998125"/>
          </a:xfrm>
        </p:grpSpPr>
        <p:sp>
          <p:nvSpPr>
            <p:cNvPr id="1071" name="Google Shape;1071;p61"/>
            <p:cNvSpPr/>
            <p:nvPr/>
          </p:nvSpPr>
          <p:spPr>
            <a:xfrm>
              <a:off x="-4997600" y="1953675"/>
              <a:ext cx="767650" cy="767650"/>
            </a:xfrm>
            <a:custGeom>
              <a:avLst/>
              <a:gdLst/>
              <a:ahLst/>
              <a:cxnLst/>
              <a:rect l="l" t="t" r="r" b="b"/>
              <a:pathLst>
                <a:path w="30706" h="30706" extrusionOk="0">
                  <a:moveTo>
                    <a:pt x="15353" y="1"/>
                  </a:moveTo>
                  <a:cubicBezTo>
                    <a:pt x="6828" y="1"/>
                    <a:pt x="1" y="6848"/>
                    <a:pt x="1" y="15353"/>
                  </a:cubicBezTo>
                  <a:cubicBezTo>
                    <a:pt x="1" y="23801"/>
                    <a:pt x="6828" y="30705"/>
                    <a:pt x="15353" y="30705"/>
                  </a:cubicBezTo>
                  <a:cubicBezTo>
                    <a:pt x="23781" y="30705"/>
                    <a:pt x="30705" y="23801"/>
                    <a:pt x="30705" y="15353"/>
                  </a:cubicBezTo>
                  <a:lnTo>
                    <a:pt x="30705" y="15276"/>
                  </a:lnTo>
                  <a:cubicBezTo>
                    <a:pt x="28699" y="18015"/>
                    <a:pt x="25478" y="19770"/>
                    <a:pt x="21852" y="19770"/>
                  </a:cubicBezTo>
                  <a:cubicBezTo>
                    <a:pt x="15835" y="19770"/>
                    <a:pt x="10936" y="14871"/>
                    <a:pt x="10936" y="8853"/>
                  </a:cubicBezTo>
                  <a:cubicBezTo>
                    <a:pt x="10936" y="5228"/>
                    <a:pt x="12691" y="2026"/>
                    <a:pt x="1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1"/>
            <p:cNvSpPr/>
            <p:nvPr/>
          </p:nvSpPr>
          <p:spPr>
            <a:xfrm>
              <a:off x="-4613800" y="2335550"/>
              <a:ext cx="383850" cy="385775"/>
            </a:xfrm>
            <a:custGeom>
              <a:avLst/>
              <a:gdLst/>
              <a:ahLst/>
              <a:cxnLst/>
              <a:rect l="l" t="t" r="r" b="b"/>
              <a:pathLst>
                <a:path w="15354" h="15431" extrusionOk="0">
                  <a:moveTo>
                    <a:pt x="15353" y="1"/>
                  </a:moveTo>
                  <a:cubicBezTo>
                    <a:pt x="13347" y="2740"/>
                    <a:pt x="10126" y="4495"/>
                    <a:pt x="6500" y="4495"/>
                  </a:cubicBezTo>
                  <a:cubicBezTo>
                    <a:pt x="4090" y="4495"/>
                    <a:pt x="1852" y="3704"/>
                    <a:pt x="1" y="2335"/>
                  </a:cubicBezTo>
                  <a:lnTo>
                    <a:pt x="1" y="15430"/>
                  </a:lnTo>
                  <a:cubicBezTo>
                    <a:pt x="8429" y="15430"/>
                    <a:pt x="15353" y="8526"/>
                    <a:pt x="15353" y="78"/>
                  </a:cubicBezTo>
                  <a:lnTo>
                    <a:pt x="15353" y="1"/>
                  </a:lnTo>
                  <a:close/>
                </a:path>
              </a:pathLst>
            </a:custGeom>
            <a:solidFill>
              <a:srgbClr val="F79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1"/>
            <p:cNvSpPr/>
            <p:nvPr/>
          </p:nvSpPr>
          <p:spPr>
            <a:xfrm>
              <a:off x="-4441175" y="1907875"/>
              <a:ext cx="279200" cy="279200"/>
            </a:xfrm>
            <a:custGeom>
              <a:avLst/>
              <a:gdLst/>
              <a:ahLst/>
              <a:cxnLst/>
              <a:rect l="l" t="t" r="r" b="b"/>
              <a:pathLst>
                <a:path w="11168" h="11168" extrusionOk="0">
                  <a:moveTo>
                    <a:pt x="5555" y="1"/>
                  </a:moveTo>
                  <a:lnTo>
                    <a:pt x="4668" y="4649"/>
                  </a:lnTo>
                  <a:lnTo>
                    <a:pt x="1" y="5613"/>
                  </a:lnTo>
                  <a:lnTo>
                    <a:pt x="4668" y="6500"/>
                  </a:lnTo>
                  <a:lnTo>
                    <a:pt x="5555" y="11168"/>
                  </a:lnTo>
                  <a:lnTo>
                    <a:pt x="6519" y="6500"/>
                  </a:lnTo>
                  <a:lnTo>
                    <a:pt x="11168" y="5613"/>
                  </a:lnTo>
                  <a:lnTo>
                    <a:pt x="6519" y="4649"/>
                  </a:lnTo>
                  <a:lnTo>
                    <a:pt x="55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1"/>
            <p:cNvSpPr/>
            <p:nvPr/>
          </p:nvSpPr>
          <p:spPr>
            <a:xfrm>
              <a:off x="-4491325" y="2144625"/>
              <a:ext cx="166850" cy="168775"/>
            </a:xfrm>
            <a:custGeom>
              <a:avLst/>
              <a:gdLst/>
              <a:ahLst/>
              <a:cxnLst/>
              <a:rect l="l" t="t" r="r" b="b"/>
              <a:pathLst>
                <a:path w="6674" h="6751" extrusionOk="0">
                  <a:moveTo>
                    <a:pt x="3299" y="0"/>
                  </a:moveTo>
                  <a:lnTo>
                    <a:pt x="2739" y="2816"/>
                  </a:lnTo>
                  <a:lnTo>
                    <a:pt x="1" y="3376"/>
                  </a:lnTo>
                  <a:lnTo>
                    <a:pt x="2739" y="3935"/>
                  </a:lnTo>
                  <a:lnTo>
                    <a:pt x="3299" y="6751"/>
                  </a:lnTo>
                  <a:lnTo>
                    <a:pt x="3858" y="3935"/>
                  </a:lnTo>
                  <a:lnTo>
                    <a:pt x="6674" y="3376"/>
                  </a:lnTo>
                  <a:lnTo>
                    <a:pt x="3858" y="2816"/>
                  </a:lnTo>
                  <a:lnTo>
                    <a:pt x="3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1"/>
            <p:cNvSpPr/>
            <p:nvPr/>
          </p:nvSpPr>
          <p:spPr>
            <a:xfrm>
              <a:off x="-5118125" y="2381850"/>
              <a:ext cx="1004375" cy="524150"/>
            </a:xfrm>
            <a:custGeom>
              <a:avLst/>
              <a:gdLst/>
              <a:ahLst/>
              <a:cxnLst/>
              <a:rect l="l" t="t" r="r" b="b"/>
              <a:pathLst>
                <a:path w="40175" h="20966" extrusionOk="0">
                  <a:moveTo>
                    <a:pt x="17609" y="0"/>
                  </a:moveTo>
                  <a:cubicBezTo>
                    <a:pt x="14716" y="0"/>
                    <a:pt x="12305" y="2334"/>
                    <a:pt x="12305" y="5227"/>
                  </a:cubicBezTo>
                  <a:lnTo>
                    <a:pt x="5304" y="5227"/>
                  </a:lnTo>
                  <a:cubicBezTo>
                    <a:pt x="2411" y="5227"/>
                    <a:pt x="0" y="7638"/>
                    <a:pt x="0" y="10531"/>
                  </a:cubicBezTo>
                  <a:cubicBezTo>
                    <a:pt x="0" y="13424"/>
                    <a:pt x="2411" y="15758"/>
                    <a:pt x="5304" y="15758"/>
                  </a:cubicBezTo>
                  <a:cubicBezTo>
                    <a:pt x="5304" y="18651"/>
                    <a:pt x="7715" y="20965"/>
                    <a:pt x="10608" y="20965"/>
                  </a:cubicBezTo>
                  <a:lnTo>
                    <a:pt x="22739" y="20965"/>
                  </a:lnTo>
                  <a:cubicBezTo>
                    <a:pt x="25632" y="20965"/>
                    <a:pt x="27966" y="18651"/>
                    <a:pt x="27966" y="15758"/>
                  </a:cubicBezTo>
                  <a:lnTo>
                    <a:pt x="34967" y="15758"/>
                  </a:lnTo>
                  <a:cubicBezTo>
                    <a:pt x="37860" y="15758"/>
                    <a:pt x="40174" y="13424"/>
                    <a:pt x="40174" y="10531"/>
                  </a:cubicBezTo>
                  <a:cubicBezTo>
                    <a:pt x="40174" y="7638"/>
                    <a:pt x="37860" y="5227"/>
                    <a:pt x="34967" y="5227"/>
                  </a:cubicBezTo>
                  <a:cubicBezTo>
                    <a:pt x="34967" y="2334"/>
                    <a:pt x="32633" y="0"/>
                    <a:pt x="29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1"/>
            <p:cNvSpPr/>
            <p:nvPr/>
          </p:nvSpPr>
          <p:spPr>
            <a:xfrm>
              <a:off x="-4615725" y="2381850"/>
              <a:ext cx="501975" cy="524150"/>
            </a:xfrm>
            <a:custGeom>
              <a:avLst/>
              <a:gdLst/>
              <a:ahLst/>
              <a:cxnLst/>
              <a:rect l="l" t="t" r="r" b="b"/>
              <a:pathLst>
                <a:path w="20079" h="20966" extrusionOk="0">
                  <a:moveTo>
                    <a:pt x="1" y="0"/>
                  </a:moveTo>
                  <a:lnTo>
                    <a:pt x="1" y="20965"/>
                  </a:lnTo>
                  <a:lnTo>
                    <a:pt x="2643" y="20965"/>
                  </a:lnTo>
                  <a:cubicBezTo>
                    <a:pt x="5536" y="20965"/>
                    <a:pt x="7870" y="18651"/>
                    <a:pt x="7870" y="15758"/>
                  </a:cubicBezTo>
                  <a:lnTo>
                    <a:pt x="14871" y="15758"/>
                  </a:lnTo>
                  <a:cubicBezTo>
                    <a:pt x="17764" y="15758"/>
                    <a:pt x="20078" y="13424"/>
                    <a:pt x="20078" y="10531"/>
                  </a:cubicBezTo>
                  <a:cubicBezTo>
                    <a:pt x="20078" y="7638"/>
                    <a:pt x="17764" y="5227"/>
                    <a:pt x="14871" y="5227"/>
                  </a:cubicBezTo>
                  <a:cubicBezTo>
                    <a:pt x="14871" y="2334"/>
                    <a:pt x="12537" y="0"/>
                    <a:pt x="9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61"/>
          <p:cNvGrpSpPr/>
          <p:nvPr/>
        </p:nvGrpSpPr>
        <p:grpSpPr>
          <a:xfrm>
            <a:off x="7858240" y="2186119"/>
            <a:ext cx="429688" cy="647846"/>
            <a:chOff x="-471000" y="1958025"/>
            <a:chExt cx="628750" cy="947975"/>
          </a:xfrm>
        </p:grpSpPr>
        <p:sp>
          <p:nvSpPr>
            <p:cNvPr id="1078" name="Google Shape;1078;p61"/>
            <p:cNvSpPr/>
            <p:nvPr/>
          </p:nvSpPr>
          <p:spPr>
            <a:xfrm>
              <a:off x="-471000" y="1958025"/>
              <a:ext cx="628750" cy="947975"/>
            </a:xfrm>
            <a:custGeom>
              <a:avLst/>
              <a:gdLst/>
              <a:ahLst/>
              <a:cxnLst/>
              <a:rect l="l" t="t" r="r" b="b"/>
              <a:pathLst>
                <a:path w="25150" h="37919" extrusionOk="0">
                  <a:moveTo>
                    <a:pt x="12536" y="0"/>
                  </a:moveTo>
                  <a:lnTo>
                    <a:pt x="2893" y="22971"/>
                  </a:lnTo>
                  <a:cubicBezTo>
                    <a:pt x="0" y="29818"/>
                    <a:pt x="4725" y="37610"/>
                    <a:pt x="12131" y="37841"/>
                  </a:cubicBezTo>
                  <a:cubicBezTo>
                    <a:pt x="12286" y="37918"/>
                    <a:pt x="12440" y="37918"/>
                    <a:pt x="12536" y="37918"/>
                  </a:cubicBezTo>
                  <a:cubicBezTo>
                    <a:pt x="12691" y="37918"/>
                    <a:pt x="12845" y="37918"/>
                    <a:pt x="13019" y="37841"/>
                  </a:cubicBezTo>
                  <a:cubicBezTo>
                    <a:pt x="20405" y="37610"/>
                    <a:pt x="25150" y="29818"/>
                    <a:pt x="22257" y="22971"/>
                  </a:cubicBezTo>
                  <a:lnTo>
                    <a:pt x="125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1"/>
            <p:cNvSpPr/>
            <p:nvPr/>
          </p:nvSpPr>
          <p:spPr>
            <a:xfrm>
              <a:off x="-157600" y="1958025"/>
              <a:ext cx="315350" cy="947975"/>
            </a:xfrm>
            <a:custGeom>
              <a:avLst/>
              <a:gdLst/>
              <a:ahLst/>
              <a:cxnLst/>
              <a:rect l="l" t="t" r="r" b="b"/>
              <a:pathLst>
                <a:path w="12614" h="37919" extrusionOk="0">
                  <a:moveTo>
                    <a:pt x="0" y="0"/>
                  </a:moveTo>
                  <a:lnTo>
                    <a:pt x="0" y="37918"/>
                  </a:lnTo>
                  <a:cubicBezTo>
                    <a:pt x="155" y="37918"/>
                    <a:pt x="309" y="37918"/>
                    <a:pt x="483" y="37841"/>
                  </a:cubicBezTo>
                  <a:cubicBezTo>
                    <a:pt x="7869" y="37610"/>
                    <a:pt x="12614" y="29818"/>
                    <a:pt x="9721" y="22971"/>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61"/>
          <p:cNvGrpSpPr/>
          <p:nvPr/>
        </p:nvGrpSpPr>
        <p:grpSpPr>
          <a:xfrm>
            <a:off x="6877191" y="2186119"/>
            <a:ext cx="554579" cy="647846"/>
            <a:chOff x="-2048175" y="1958025"/>
            <a:chExt cx="811500" cy="947975"/>
          </a:xfrm>
        </p:grpSpPr>
        <p:sp>
          <p:nvSpPr>
            <p:cNvPr id="1081" name="Google Shape;1081;p61"/>
            <p:cNvSpPr/>
            <p:nvPr/>
          </p:nvSpPr>
          <p:spPr>
            <a:xfrm>
              <a:off x="-2048175" y="1958025"/>
              <a:ext cx="811500" cy="805725"/>
            </a:xfrm>
            <a:custGeom>
              <a:avLst/>
              <a:gdLst/>
              <a:ahLst/>
              <a:cxnLst/>
              <a:rect l="l" t="t" r="r" b="b"/>
              <a:pathLst>
                <a:path w="32460" h="32229" extrusionOk="0">
                  <a:moveTo>
                    <a:pt x="16220" y="4012"/>
                  </a:moveTo>
                  <a:cubicBezTo>
                    <a:pt x="22894" y="4012"/>
                    <a:pt x="28275" y="9393"/>
                    <a:pt x="28275" y="16066"/>
                  </a:cubicBezTo>
                  <a:cubicBezTo>
                    <a:pt x="28275" y="22739"/>
                    <a:pt x="22894" y="28198"/>
                    <a:pt x="16220" y="28198"/>
                  </a:cubicBezTo>
                  <a:cubicBezTo>
                    <a:pt x="9567" y="28198"/>
                    <a:pt x="4089" y="22739"/>
                    <a:pt x="4089" y="16066"/>
                  </a:cubicBezTo>
                  <a:cubicBezTo>
                    <a:pt x="4089" y="9393"/>
                    <a:pt x="9567" y="4012"/>
                    <a:pt x="16220" y="4012"/>
                  </a:cubicBezTo>
                  <a:close/>
                  <a:moveTo>
                    <a:pt x="16220" y="0"/>
                  </a:moveTo>
                  <a:lnTo>
                    <a:pt x="13019" y="3530"/>
                  </a:lnTo>
                  <a:lnTo>
                    <a:pt x="8602" y="1852"/>
                  </a:lnTo>
                  <a:lnTo>
                    <a:pt x="7464" y="6423"/>
                  </a:lnTo>
                  <a:lnTo>
                    <a:pt x="2720" y="7059"/>
                  </a:lnTo>
                  <a:lnTo>
                    <a:pt x="3858" y="11650"/>
                  </a:lnTo>
                  <a:lnTo>
                    <a:pt x="0" y="14388"/>
                  </a:lnTo>
                  <a:lnTo>
                    <a:pt x="3125" y="17918"/>
                  </a:lnTo>
                  <a:lnTo>
                    <a:pt x="888" y="22103"/>
                  </a:lnTo>
                  <a:lnTo>
                    <a:pt x="5304" y="23858"/>
                  </a:lnTo>
                  <a:lnTo>
                    <a:pt x="5381" y="28603"/>
                  </a:lnTo>
                  <a:lnTo>
                    <a:pt x="10049" y="28043"/>
                  </a:lnTo>
                  <a:lnTo>
                    <a:pt x="12286" y="32229"/>
                  </a:lnTo>
                  <a:lnTo>
                    <a:pt x="16220" y="29567"/>
                  </a:lnTo>
                  <a:lnTo>
                    <a:pt x="20078" y="32229"/>
                  </a:lnTo>
                  <a:lnTo>
                    <a:pt x="22334" y="28043"/>
                  </a:lnTo>
                  <a:lnTo>
                    <a:pt x="27079" y="28603"/>
                  </a:lnTo>
                  <a:lnTo>
                    <a:pt x="27079" y="23858"/>
                  </a:lnTo>
                  <a:lnTo>
                    <a:pt x="31496" y="22103"/>
                  </a:lnTo>
                  <a:lnTo>
                    <a:pt x="29335" y="17918"/>
                  </a:lnTo>
                  <a:lnTo>
                    <a:pt x="32460" y="14388"/>
                  </a:lnTo>
                  <a:lnTo>
                    <a:pt x="28603" y="11650"/>
                  </a:lnTo>
                  <a:lnTo>
                    <a:pt x="29644" y="7059"/>
                  </a:lnTo>
                  <a:lnTo>
                    <a:pt x="24996" y="6423"/>
                  </a:lnTo>
                  <a:lnTo>
                    <a:pt x="23781" y="1852"/>
                  </a:lnTo>
                  <a:lnTo>
                    <a:pt x="19364" y="3530"/>
                  </a:lnTo>
                  <a:lnTo>
                    <a:pt x="1622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1"/>
            <p:cNvSpPr/>
            <p:nvPr/>
          </p:nvSpPr>
          <p:spPr>
            <a:xfrm>
              <a:off x="-1903525" y="2098325"/>
              <a:ext cx="522200" cy="522700"/>
            </a:xfrm>
            <a:custGeom>
              <a:avLst/>
              <a:gdLst/>
              <a:ahLst/>
              <a:cxnLst/>
              <a:rect l="l" t="t" r="r" b="b"/>
              <a:pathLst>
                <a:path w="20888" h="20908" extrusionOk="0">
                  <a:moveTo>
                    <a:pt x="10434" y="1"/>
                  </a:moveTo>
                  <a:cubicBezTo>
                    <a:pt x="4648" y="1"/>
                    <a:pt x="0" y="4668"/>
                    <a:pt x="0" y="10454"/>
                  </a:cubicBezTo>
                  <a:cubicBezTo>
                    <a:pt x="0" y="16240"/>
                    <a:pt x="4648" y="20908"/>
                    <a:pt x="10434" y="20908"/>
                  </a:cubicBezTo>
                  <a:cubicBezTo>
                    <a:pt x="16220" y="20908"/>
                    <a:pt x="20888" y="16240"/>
                    <a:pt x="20888" y="10454"/>
                  </a:cubicBezTo>
                  <a:cubicBezTo>
                    <a:pt x="20888" y="4668"/>
                    <a:pt x="16220" y="1"/>
                    <a:pt x="10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1"/>
            <p:cNvSpPr/>
            <p:nvPr/>
          </p:nvSpPr>
          <p:spPr>
            <a:xfrm>
              <a:off x="-1642675" y="1958025"/>
              <a:ext cx="406000" cy="805725"/>
            </a:xfrm>
            <a:custGeom>
              <a:avLst/>
              <a:gdLst/>
              <a:ahLst/>
              <a:cxnLst/>
              <a:rect l="l" t="t" r="r" b="b"/>
              <a:pathLst>
                <a:path w="16240" h="32229" extrusionOk="0">
                  <a:moveTo>
                    <a:pt x="0" y="0"/>
                  </a:moveTo>
                  <a:lnTo>
                    <a:pt x="0" y="4012"/>
                  </a:lnTo>
                  <a:cubicBezTo>
                    <a:pt x="6674" y="4012"/>
                    <a:pt x="12055" y="9393"/>
                    <a:pt x="12055" y="16066"/>
                  </a:cubicBezTo>
                  <a:cubicBezTo>
                    <a:pt x="12055" y="22739"/>
                    <a:pt x="6674" y="28198"/>
                    <a:pt x="0" y="28198"/>
                  </a:cubicBezTo>
                  <a:lnTo>
                    <a:pt x="0" y="29567"/>
                  </a:lnTo>
                  <a:lnTo>
                    <a:pt x="3858" y="32229"/>
                  </a:lnTo>
                  <a:lnTo>
                    <a:pt x="6114" y="28043"/>
                  </a:lnTo>
                  <a:lnTo>
                    <a:pt x="10859" y="28603"/>
                  </a:lnTo>
                  <a:lnTo>
                    <a:pt x="10859" y="23858"/>
                  </a:lnTo>
                  <a:lnTo>
                    <a:pt x="15276" y="22103"/>
                  </a:lnTo>
                  <a:lnTo>
                    <a:pt x="13115" y="17918"/>
                  </a:lnTo>
                  <a:lnTo>
                    <a:pt x="16240" y="14388"/>
                  </a:lnTo>
                  <a:lnTo>
                    <a:pt x="12383" y="11650"/>
                  </a:lnTo>
                  <a:lnTo>
                    <a:pt x="13424" y="7059"/>
                  </a:lnTo>
                  <a:lnTo>
                    <a:pt x="8776" y="6423"/>
                  </a:lnTo>
                  <a:lnTo>
                    <a:pt x="7561" y="1852"/>
                  </a:lnTo>
                  <a:lnTo>
                    <a:pt x="3144" y="353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1"/>
            <p:cNvSpPr/>
            <p:nvPr/>
          </p:nvSpPr>
          <p:spPr>
            <a:xfrm>
              <a:off x="-1642675" y="2098325"/>
              <a:ext cx="261350" cy="522700"/>
            </a:xfrm>
            <a:custGeom>
              <a:avLst/>
              <a:gdLst/>
              <a:ahLst/>
              <a:cxnLst/>
              <a:rect l="l" t="t" r="r" b="b"/>
              <a:pathLst>
                <a:path w="10454" h="20908" extrusionOk="0">
                  <a:moveTo>
                    <a:pt x="0" y="1"/>
                  </a:moveTo>
                  <a:lnTo>
                    <a:pt x="0" y="20908"/>
                  </a:lnTo>
                  <a:cubicBezTo>
                    <a:pt x="5786" y="20908"/>
                    <a:pt x="10454" y="16240"/>
                    <a:pt x="10454" y="10454"/>
                  </a:cubicBezTo>
                  <a:cubicBezTo>
                    <a:pt x="10454" y="4668"/>
                    <a:pt x="5786"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1"/>
            <p:cNvSpPr/>
            <p:nvPr/>
          </p:nvSpPr>
          <p:spPr>
            <a:xfrm>
              <a:off x="-1592050" y="2411750"/>
              <a:ext cx="327425" cy="494250"/>
            </a:xfrm>
            <a:custGeom>
              <a:avLst/>
              <a:gdLst/>
              <a:ahLst/>
              <a:cxnLst/>
              <a:rect l="l" t="t" r="r" b="b"/>
              <a:pathLst>
                <a:path w="13097" h="19770" extrusionOk="0">
                  <a:moveTo>
                    <a:pt x="6500" y="0"/>
                  </a:moveTo>
                  <a:lnTo>
                    <a:pt x="1447" y="11977"/>
                  </a:lnTo>
                  <a:cubicBezTo>
                    <a:pt x="1" y="15526"/>
                    <a:pt x="2411" y="19615"/>
                    <a:pt x="6269" y="19769"/>
                  </a:cubicBezTo>
                  <a:lnTo>
                    <a:pt x="6751" y="19769"/>
                  </a:lnTo>
                  <a:cubicBezTo>
                    <a:pt x="10608" y="19615"/>
                    <a:pt x="13096" y="15526"/>
                    <a:pt x="11573" y="11977"/>
                  </a:cubicBezTo>
                  <a:lnTo>
                    <a:pt x="6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1"/>
            <p:cNvSpPr/>
            <p:nvPr/>
          </p:nvSpPr>
          <p:spPr>
            <a:xfrm>
              <a:off x="-1429550" y="2411750"/>
              <a:ext cx="164925" cy="494250"/>
            </a:xfrm>
            <a:custGeom>
              <a:avLst/>
              <a:gdLst/>
              <a:ahLst/>
              <a:cxnLst/>
              <a:rect l="l" t="t" r="r" b="b"/>
              <a:pathLst>
                <a:path w="6597" h="19770" extrusionOk="0">
                  <a:moveTo>
                    <a:pt x="0" y="0"/>
                  </a:moveTo>
                  <a:lnTo>
                    <a:pt x="0" y="19769"/>
                  </a:lnTo>
                  <a:lnTo>
                    <a:pt x="251" y="19769"/>
                  </a:lnTo>
                  <a:cubicBezTo>
                    <a:pt x="4108" y="19615"/>
                    <a:pt x="6596" y="15526"/>
                    <a:pt x="5073" y="11977"/>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1"/>
          <p:cNvGrpSpPr/>
          <p:nvPr/>
        </p:nvGrpSpPr>
        <p:grpSpPr>
          <a:xfrm>
            <a:off x="4671086" y="3234237"/>
            <a:ext cx="597104" cy="679470"/>
            <a:chOff x="-5051600" y="4768575"/>
            <a:chExt cx="873725" cy="994250"/>
          </a:xfrm>
        </p:grpSpPr>
        <p:sp>
          <p:nvSpPr>
            <p:cNvPr id="1088" name="Google Shape;1088;p61"/>
            <p:cNvSpPr/>
            <p:nvPr/>
          </p:nvSpPr>
          <p:spPr>
            <a:xfrm>
              <a:off x="-5051600" y="4816800"/>
              <a:ext cx="803325" cy="803800"/>
            </a:xfrm>
            <a:custGeom>
              <a:avLst/>
              <a:gdLst/>
              <a:ahLst/>
              <a:cxnLst/>
              <a:rect l="l" t="t" r="r" b="b"/>
              <a:pathLst>
                <a:path w="32133" h="32152" extrusionOk="0">
                  <a:moveTo>
                    <a:pt x="16066" y="0"/>
                  </a:moveTo>
                  <a:cubicBezTo>
                    <a:pt x="7137" y="0"/>
                    <a:pt x="1" y="7156"/>
                    <a:pt x="1" y="16066"/>
                  </a:cubicBezTo>
                  <a:cubicBezTo>
                    <a:pt x="1" y="24919"/>
                    <a:pt x="7137" y="32151"/>
                    <a:pt x="16066" y="32151"/>
                  </a:cubicBezTo>
                  <a:cubicBezTo>
                    <a:pt x="24900" y="32151"/>
                    <a:pt x="32132" y="24919"/>
                    <a:pt x="32132" y="16066"/>
                  </a:cubicBezTo>
                  <a:lnTo>
                    <a:pt x="32132" y="15989"/>
                  </a:lnTo>
                  <a:cubicBezTo>
                    <a:pt x="30049" y="18882"/>
                    <a:pt x="26674" y="20734"/>
                    <a:pt x="22817" y="20734"/>
                  </a:cubicBezTo>
                  <a:cubicBezTo>
                    <a:pt x="16549" y="20734"/>
                    <a:pt x="11399" y="15584"/>
                    <a:pt x="11399" y="9239"/>
                  </a:cubicBezTo>
                  <a:cubicBezTo>
                    <a:pt x="11399" y="5458"/>
                    <a:pt x="13251" y="2083"/>
                    <a:pt x="16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1"/>
            <p:cNvSpPr/>
            <p:nvPr/>
          </p:nvSpPr>
          <p:spPr>
            <a:xfrm>
              <a:off x="-4649950" y="5216525"/>
              <a:ext cx="401675" cy="404075"/>
            </a:xfrm>
            <a:custGeom>
              <a:avLst/>
              <a:gdLst/>
              <a:ahLst/>
              <a:cxnLst/>
              <a:rect l="l" t="t" r="r" b="b"/>
              <a:pathLst>
                <a:path w="16067" h="16163" extrusionOk="0">
                  <a:moveTo>
                    <a:pt x="16066" y="0"/>
                  </a:moveTo>
                  <a:cubicBezTo>
                    <a:pt x="13983" y="2893"/>
                    <a:pt x="10608" y="4745"/>
                    <a:pt x="6751" y="4745"/>
                  </a:cubicBezTo>
                  <a:cubicBezTo>
                    <a:pt x="4263" y="4745"/>
                    <a:pt x="1852" y="3857"/>
                    <a:pt x="0" y="2488"/>
                  </a:cubicBezTo>
                  <a:lnTo>
                    <a:pt x="0" y="16162"/>
                  </a:lnTo>
                  <a:cubicBezTo>
                    <a:pt x="8834" y="16162"/>
                    <a:pt x="16066" y="8930"/>
                    <a:pt x="16066" y="77"/>
                  </a:cubicBezTo>
                  <a:lnTo>
                    <a:pt x="160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1"/>
            <p:cNvSpPr/>
            <p:nvPr/>
          </p:nvSpPr>
          <p:spPr>
            <a:xfrm>
              <a:off x="-4471075" y="4768575"/>
              <a:ext cx="293200" cy="293175"/>
            </a:xfrm>
            <a:custGeom>
              <a:avLst/>
              <a:gdLst/>
              <a:ahLst/>
              <a:cxnLst/>
              <a:rect l="l" t="t" r="r" b="b"/>
              <a:pathLst>
                <a:path w="11728" h="11727" extrusionOk="0">
                  <a:moveTo>
                    <a:pt x="5864" y="1"/>
                  </a:moveTo>
                  <a:lnTo>
                    <a:pt x="4900" y="4899"/>
                  </a:lnTo>
                  <a:lnTo>
                    <a:pt x="1" y="5864"/>
                  </a:lnTo>
                  <a:lnTo>
                    <a:pt x="4900" y="6828"/>
                  </a:lnTo>
                  <a:lnTo>
                    <a:pt x="5864" y="11727"/>
                  </a:lnTo>
                  <a:lnTo>
                    <a:pt x="6828" y="6828"/>
                  </a:lnTo>
                  <a:lnTo>
                    <a:pt x="11727" y="5864"/>
                  </a:lnTo>
                  <a:lnTo>
                    <a:pt x="6828" y="4899"/>
                  </a:lnTo>
                  <a:lnTo>
                    <a:pt x="58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1"/>
            <p:cNvSpPr/>
            <p:nvPr/>
          </p:nvSpPr>
          <p:spPr>
            <a:xfrm>
              <a:off x="-4523625" y="5017850"/>
              <a:ext cx="175050" cy="174575"/>
            </a:xfrm>
            <a:custGeom>
              <a:avLst/>
              <a:gdLst/>
              <a:ahLst/>
              <a:cxnLst/>
              <a:rect l="l" t="t" r="r" b="b"/>
              <a:pathLst>
                <a:path w="7002" h="6983" extrusionOk="0">
                  <a:moveTo>
                    <a:pt x="3549" y="1"/>
                  </a:moveTo>
                  <a:lnTo>
                    <a:pt x="2990" y="2894"/>
                  </a:lnTo>
                  <a:lnTo>
                    <a:pt x="0" y="3530"/>
                  </a:lnTo>
                  <a:lnTo>
                    <a:pt x="2990" y="4090"/>
                  </a:lnTo>
                  <a:lnTo>
                    <a:pt x="3549" y="6983"/>
                  </a:lnTo>
                  <a:lnTo>
                    <a:pt x="4109" y="4090"/>
                  </a:lnTo>
                  <a:lnTo>
                    <a:pt x="7002" y="3530"/>
                  </a:lnTo>
                  <a:lnTo>
                    <a:pt x="4109" y="2894"/>
                  </a:lnTo>
                  <a:lnTo>
                    <a:pt x="354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p:nvPr/>
          </p:nvSpPr>
          <p:spPr>
            <a:xfrm>
              <a:off x="-4597875" y="5268575"/>
              <a:ext cx="327400" cy="494250"/>
            </a:xfrm>
            <a:custGeom>
              <a:avLst/>
              <a:gdLst/>
              <a:ahLst/>
              <a:cxnLst/>
              <a:rect l="l" t="t" r="r" b="b"/>
              <a:pathLst>
                <a:path w="13096" h="19770" extrusionOk="0">
                  <a:moveTo>
                    <a:pt x="6596" y="1"/>
                  </a:moveTo>
                  <a:lnTo>
                    <a:pt x="1524" y="11978"/>
                  </a:lnTo>
                  <a:cubicBezTo>
                    <a:pt x="0" y="15527"/>
                    <a:pt x="2488" y="19616"/>
                    <a:pt x="6346" y="19770"/>
                  </a:cubicBezTo>
                  <a:lnTo>
                    <a:pt x="6828" y="19770"/>
                  </a:lnTo>
                  <a:cubicBezTo>
                    <a:pt x="10685" y="19616"/>
                    <a:pt x="13096" y="15527"/>
                    <a:pt x="11650" y="11978"/>
                  </a:cubicBezTo>
                  <a:lnTo>
                    <a:pt x="6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1"/>
            <p:cNvSpPr/>
            <p:nvPr/>
          </p:nvSpPr>
          <p:spPr>
            <a:xfrm>
              <a:off x="-4432975" y="5268575"/>
              <a:ext cx="162500" cy="494250"/>
            </a:xfrm>
            <a:custGeom>
              <a:avLst/>
              <a:gdLst/>
              <a:ahLst/>
              <a:cxnLst/>
              <a:rect l="l" t="t" r="r" b="b"/>
              <a:pathLst>
                <a:path w="6500" h="19770" extrusionOk="0">
                  <a:moveTo>
                    <a:pt x="0" y="1"/>
                  </a:moveTo>
                  <a:lnTo>
                    <a:pt x="0" y="19770"/>
                  </a:lnTo>
                  <a:lnTo>
                    <a:pt x="232" y="19770"/>
                  </a:lnTo>
                  <a:cubicBezTo>
                    <a:pt x="4089" y="19616"/>
                    <a:pt x="6500" y="15527"/>
                    <a:pt x="5054" y="11978"/>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1"/>
          <p:cNvGrpSpPr/>
          <p:nvPr/>
        </p:nvGrpSpPr>
        <p:grpSpPr>
          <a:xfrm>
            <a:off x="1764310" y="2290084"/>
            <a:ext cx="647846" cy="425434"/>
            <a:chOff x="-3603175" y="702450"/>
            <a:chExt cx="947975" cy="622525"/>
          </a:xfrm>
        </p:grpSpPr>
        <p:sp>
          <p:nvSpPr>
            <p:cNvPr id="1095" name="Google Shape;1095;p61"/>
            <p:cNvSpPr/>
            <p:nvPr/>
          </p:nvSpPr>
          <p:spPr>
            <a:xfrm>
              <a:off x="-3603175" y="702450"/>
              <a:ext cx="947975" cy="496175"/>
            </a:xfrm>
            <a:custGeom>
              <a:avLst/>
              <a:gdLst/>
              <a:ahLst/>
              <a:cxnLst/>
              <a:rect l="l" t="t" r="r" b="b"/>
              <a:pathLst>
                <a:path w="37919" h="19847" extrusionOk="0">
                  <a:moveTo>
                    <a:pt x="16549" y="1"/>
                  </a:moveTo>
                  <a:cubicBezTo>
                    <a:pt x="13810" y="1"/>
                    <a:pt x="11573" y="2238"/>
                    <a:pt x="11573" y="4977"/>
                  </a:cubicBezTo>
                  <a:lnTo>
                    <a:pt x="4977" y="4977"/>
                  </a:lnTo>
                  <a:cubicBezTo>
                    <a:pt x="2238" y="4977"/>
                    <a:pt x="1" y="7137"/>
                    <a:pt x="1" y="9876"/>
                  </a:cubicBezTo>
                  <a:cubicBezTo>
                    <a:pt x="1" y="12614"/>
                    <a:pt x="2238" y="14852"/>
                    <a:pt x="4977" y="14852"/>
                  </a:cubicBezTo>
                  <a:cubicBezTo>
                    <a:pt x="4977" y="17590"/>
                    <a:pt x="7233" y="19847"/>
                    <a:pt x="9953" y="19847"/>
                  </a:cubicBezTo>
                  <a:lnTo>
                    <a:pt x="21448" y="19847"/>
                  </a:lnTo>
                  <a:cubicBezTo>
                    <a:pt x="24109" y="19847"/>
                    <a:pt x="26346" y="17590"/>
                    <a:pt x="26346" y="14852"/>
                  </a:cubicBezTo>
                  <a:lnTo>
                    <a:pt x="32942" y="14852"/>
                  </a:lnTo>
                  <a:cubicBezTo>
                    <a:pt x="35681" y="14852"/>
                    <a:pt x="37918" y="12614"/>
                    <a:pt x="37918" y="9876"/>
                  </a:cubicBezTo>
                  <a:cubicBezTo>
                    <a:pt x="37918" y="7137"/>
                    <a:pt x="35681" y="4977"/>
                    <a:pt x="32942" y="4977"/>
                  </a:cubicBezTo>
                  <a:cubicBezTo>
                    <a:pt x="32942" y="2238"/>
                    <a:pt x="30782" y="1"/>
                    <a:pt x="280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1"/>
            <p:cNvSpPr/>
            <p:nvPr/>
          </p:nvSpPr>
          <p:spPr>
            <a:xfrm>
              <a:off x="-3129200" y="702450"/>
              <a:ext cx="474000" cy="496175"/>
            </a:xfrm>
            <a:custGeom>
              <a:avLst/>
              <a:gdLst/>
              <a:ahLst/>
              <a:cxnLst/>
              <a:rect l="l" t="t" r="r" b="b"/>
              <a:pathLst>
                <a:path w="18960" h="19847" extrusionOk="0">
                  <a:moveTo>
                    <a:pt x="1" y="1"/>
                  </a:moveTo>
                  <a:lnTo>
                    <a:pt x="1" y="19847"/>
                  </a:lnTo>
                  <a:lnTo>
                    <a:pt x="2489" y="19847"/>
                  </a:lnTo>
                  <a:cubicBezTo>
                    <a:pt x="5150" y="19847"/>
                    <a:pt x="7387" y="17590"/>
                    <a:pt x="7387" y="14852"/>
                  </a:cubicBezTo>
                  <a:lnTo>
                    <a:pt x="13983" y="14852"/>
                  </a:lnTo>
                  <a:cubicBezTo>
                    <a:pt x="16722" y="14852"/>
                    <a:pt x="18959" y="12614"/>
                    <a:pt x="18959" y="9876"/>
                  </a:cubicBezTo>
                  <a:cubicBezTo>
                    <a:pt x="18959" y="7137"/>
                    <a:pt x="16722" y="4977"/>
                    <a:pt x="13983" y="4977"/>
                  </a:cubicBezTo>
                  <a:cubicBezTo>
                    <a:pt x="13983" y="2238"/>
                    <a:pt x="11823" y="1"/>
                    <a:pt x="90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1"/>
            <p:cNvSpPr/>
            <p:nvPr/>
          </p:nvSpPr>
          <p:spPr>
            <a:xfrm>
              <a:off x="-3084850" y="883275"/>
              <a:ext cx="295125" cy="441700"/>
            </a:xfrm>
            <a:custGeom>
              <a:avLst/>
              <a:gdLst/>
              <a:ahLst/>
              <a:cxnLst/>
              <a:rect l="l" t="t" r="r" b="b"/>
              <a:pathLst>
                <a:path w="11805" h="17668" extrusionOk="0">
                  <a:moveTo>
                    <a:pt x="5941" y="0"/>
                  </a:moveTo>
                  <a:lnTo>
                    <a:pt x="1370" y="10762"/>
                  </a:lnTo>
                  <a:cubicBezTo>
                    <a:pt x="1" y="13887"/>
                    <a:pt x="2238" y="17590"/>
                    <a:pt x="5710" y="17667"/>
                  </a:cubicBezTo>
                  <a:lnTo>
                    <a:pt x="6096" y="17667"/>
                  </a:lnTo>
                  <a:cubicBezTo>
                    <a:pt x="9567" y="17590"/>
                    <a:pt x="11804" y="13887"/>
                    <a:pt x="10435" y="10762"/>
                  </a:cubicBezTo>
                  <a:lnTo>
                    <a:pt x="5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1"/>
            <p:cNvSpPr/>
            <p:nvPr/>
          </p:nvSpPr>
          <p:spPr>
            <a:xfrm>
              <a:off x="-2936325" y="883275"/>
              <a:ext cx="146600" cy="441700"/>
            </a:xfrm>
            <a:custGeom>
              <a:avLst/>
              <a:gdLst/>
              <a:ahLst/>
              <a:cxnLst/>
              <a:rect l="l" t="t" r="r" b="b"/>
              <a:pathLst>
                <a:path w="5864" h="17668" extrusionOk="0">
                  <a:moveTo>
                    <a:pt x="0" y="0"/>
                  </a:moveTo>
                  <a:lnTo>
                    <a:pt x="0" y="17667"/>
                  </a:lnTo>
                  <a:lnTo>
                    <a:pt x="155" y="17667"/>
                  </a:lnTo>
                  <a:cubicBezTo>
                    <a:pt x="3626" y="17590"/>
                    <a:pt x="5863" y="13887"/>
                    <a:pt x="4494" y="10762"/>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61"/>
          <p:cNvGrpSpPr/>
          <p:nvPr/>
        </p:nvGrpSpPr>
        <p:grpSpPr>
          <a:xfrm>
            <a:off x="7702729" y="3293069"/>
            <a:ext cx="648171" cy="561806"/>
            <a:chOff x="-632050" y="4854875"/>
            <a:chExt cx="948450" cy="822075"/>
          </a:xfrm>
        </p:grpSpPr>
        <p:sp>
          <p:nvSpPr>
            <p:cNvPr id="1100" name="Google Shape;1100;p61"/>
            <p:cNvSpPr/>
            <p:nvPr/>
          </p:nvSpPr>
          <p:spPr>
            <a:xfrm>
              <a:off x="-632050" y="4854875"/>
              <a:ext cx="948450" cy="494250"/>
            </a:xfrm>
            <a:custGeom>
              <a:avLst/>
              <a:gdLst/>
              <a:ahLst/>
              <a:cxnLst/>
              <a:rect l="l" t="t" r="r" b="b"/>
              <a:pathLst>
                <a:path w="37938" h="19770" extrusionOk="0">
                  <a:moveTo>
                    <a:pt x="16568" y="1"/>
                  </a:moveTo>
                  <a:cubicBezTo>
                    <a:pt x="13829" y="1"/>
                    <a:pt x="11650" y="2180"/>
                    <a:pt x="11650" y="4900"/>
                  </a:cubicBezTo>
                  <a:lnTo>
                    <a:pt x="4996" y="4900"/>
                  </a:lnTo>
                  <a:cubicBezTo>
                    <a:pt x="2257" y="4900"/>
                    <a:pt x="0" y="7156"/>
                    <a:pt x="0" y="9895"/>
                  </a:cubicBezTo>
                  <a:cubicBezTo>
                    <a:pt x="0" y="12614"/>
                    <a:pt x="2257" y="14871"/>
                    <a:pt x="4996" y="14871"/>
                  </a:cubicBezTo>
                  <a:lnTo>
                    <a:pt x="5073" y="14871"/>
                  </a:lnTo>
                  <a:cubicBezTo>
                    <a:pt x="5073" y="17610"/>
                    <a:pt x="7233" y="19770"/>
                    <a:pt x="9972" y="19770"/>
                  </a:cubicBezTo>
                  <a:lnTo>
                    <a:pt x="21466" y="19770"/>
                  </a:lnTo>
                  <a:cubicBezTo>
                    <a:pt x="24186" y="19770"/>
                    <a:pt x="26442" y="17610"/>
                    <a:pt x="26442" y="14871"/>
                  </a:cubicBezTo>
                  <a:lnTo>
                    <a:pt x="33038" y="14871"/>
                  </a:lnTo>
                  <a:cubicBezTo>
                    <a:pt x="35758" y="14871"/>
                    <a:pt x="37937" y="12614"/>
                    <a:pt x="37937" y="9895"/>
                  </a:cubicBezTo>
                  <a:cubicBezTo>
                    <a:pt x="37937" y="7156"/>
                    <a:pt x="35758" y="4900"/>
                    <a:pt x="33038" y="4900"/>
                  </a:cubicBezTo>
                  <a:cubicBezTo>
                    <a:pt x="33038" y="2180"/>
                    <a:pt x="30782" y="1"/>
                    <a:pt x="28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1"/>
            <p:cNvSpPr/>
            <p:nvPr/>
          </p:nvSpPr>
          <p:spPr>
            <a:xfrm>
              <a:off x="-157600" y="4854875"/>
              <a:ext cx="474000" cy="494250"/>
            </a:xfrm>
            <a:custGeom>
              <a:avLst/>
              <a:gdLst/>
              <a:ahLst/>
              <a:cxnLst/>
              <a:rect l="l" t="t" r="r" b="b"/>
              <a:pathLst>
                <a:path w="18960" h="19770" extrusionOk="0">
                  <a:moveTo>
                    <a:pt x="0" y="1"/>
                  </a:moveTo>
                  <a:lnTo>
                    <a:pt x="0" y="19770"/>
                  </a:lnTo>
                  <a:lnTo>
                    <a:pt x="2488" y="19770"/>
                  </a:lnTo>
                  <a:cubicBezTo>
                    <a:pt x="5208" y="19770"/>
                    <a:pt x="7464" y="17610"/>
                    <a:pt x="7464" y="14871"/>
                  </a:cubicBezTo>
                  <a:lnTo>
                    <a:pt x="14060" y="14871"/>
                  </a:lnTo>
                  <a:cubicBezTo>
                    <a:pt x="16780" y="14871"/>
                    <a:pt x="18959" y="12614"/>
                    <a:pt x="18959" y="9895"/>
                  </a:cubicBezTo>
                  <a:cubicBezTo>
                    <a:pt x="18959" y="7156"/>
                    <a:pt x="16780" y="4900"/>
                    <a:pt x="14060" y="4900"/>
                  </a:cubicBezTo>
                  <a:cubicBezTo>
                    <a:pt x="14060" y="2180"/>
                    <a:pt x="11804" y="1"/>
                    <a:pt x="9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1"/>
            <p:cNvSpPr/>
            <p:nvPr/>
          </p:nvSpPr>
          <p:spPr>
            <a:xfrm>
              <a:off x="-105525" y="5033775"/>
              <a:ext cx="281125" cy="643175"/>
            </a:xfrm>
            <a:custGeom>
              <a:avLst/>
              <a:gdLst/>
              <a:ahLst/>
              <a:cxnLst/>
              <a:rect l="l" t="t" r="r" b="b"/>
              <a:pathLst>
                <a:path w="11245" h="25727" extrusionOk="0">
                  <a:moveTo>
                    <a:pt x="3298" y="0"/>
                  </a:moveTo>
                  <a:cubicBezTo>
                    <a:pt x="3048" y="0"/>
                    <a:pt x="2893" y="155"/>
                    <a:pt x="2816" y="405"/>
                  </a:cubicBezTo>
                  <a:lnTo>
                    <a:pt x="78" y="13173"/>
                  </a:lnTo>
                  <a:cubicBezTo>
                    <a:pt x="0" y="13424"/>
                    <a:pt x="232" y="13732"/>
                    <a:pt x="560" y="13732"/>
                  </a:cubicBezTo>
                  <a:lnTo>
                    <a:pt x="3125" y="13732"/>
                  </a:lnTo>
                  <a:cubicBezTo>
                    <a:pt x="3453" y="13732"/>
                    <a:pt x="3703" y="13983"/>
                    <a:pt x="3607" y="14311"/>
                  </a:cubicBezTo>
                  <a:lnTo>
                    <a:pt x="1119" y="25304"/>
                  </a:lnTo>
                  <a:cubicBezTo>
                    <a:pt x="1070" y="25563"/>
                    <a:pt x="1280" y="25727"/>
                    <a:pt x="1483" y="25727"/>
                  </a:cubicBezTo>
                  <a:cubicBezTo>
                    <a:pt x="1598" y="25727"/>
                    <a:pt x="1712" y="25674"/>
                    <a:pt x="1775" y="25555"/>
                  </a:cubicBezTo>
                  <a:lnTo>
                    <a:pt x="10280" y="10608"/>
                  </a:lnTo>
                  <a:cubicBezTo>
                    <a:pt x="10454" y="10280"/>
                    <a:pt x="10203" y="9875"/>
                    <a:pt x="9875" y="9875"/>
                  </a:cubicBezTo>
                  <a:lnTo>
                    <a:pt x="7947" y="9875"/>
                  </a:lnTo>
                  <a:cubicBezTo>
                    <a:pt x="7561" y="9875"/>
                    <a:pt x="7310" y="9489"/>
                    <a:pt x="7464" y="9162"/>
                  </a:cubicBezTo>
                  <a:lnTo>
                    <a:pt x="11167" y="714"/>
                  </a:lnTo>
                  <a:cubicBezTo>
                    <a:pt x="11245" y="405"/>
                    <a:pt x="11090" y="0"/>
                    <a:pt x="106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1"/>
            <p:cNvSpPr/>
            <p:nvPr/>
          </p:nvSpPr>
          <p:spPr>
            <a:xfrm>
              <a:off x="35275" y="5033775"/>
              <a:ext cx="140325" cy="470125"/>
            </a:xfrm>
            <a:custGeom>
              <a:avLst/>
              <a:gdLst/>
              <a:ahLst/>
              <a:cxnLst/>
              <a:rect l="l" t="t" r="r" b="b"/>
              <a:pathLst>
                <a:path w="5613" h="18805" extrusionOk="0">
                  <a:moveTo>
                    <a:pt x="0" y="0"/>
                  </a:moveTo>
                  <a:lnTo>
                    <a:pt x="0" y="18805"/>
                  </a:lnTo>
                  <a:lnTo>
                    <a:pt x="4648" y="10608"/>
                  </a:lnTo>
                  <a:cubicBezTo>
                    <a:pt x="4822" y="10280"/>
                    <a:pt x="4571" y="9875"/>
                    <a:pt x="4243" y="9875"/>
                  </a:cubicBezTo>
                  <a:lnTo>
                    <a:pt x="2315" y="9875"/>
                  </a:lnTo>
                  <a:cubicBezTo>
                    <a:pt x="1929" y="9875"/>
                    <a:pt x="1678" y="9489"/>
                    <a:pt x="1832" y="9162"/>
                  </a:cubicBezTo>
                  <a:lnTo>
                    <a:pt x="5535" y="714"/>
                  </a:lnTo>
                  <a:cubicBezTo>
                    <a:pt x="5613" y="405"/>
                    <a:pt x="5458" y="0"/>
                    <a:pt x="50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61"/>
          <p:cNvGrpSpPr/>
          <p:nvPr/>
        </p:nvGrpSpPr>
        <p:grpSpPr>
          <a:xfrm>
            <a:off x="3951487" y="2178724"/>
            <a:ext cx="284380" cy="648342"/>
            <a:chOff x="-364925" y="539500"/>
            <a:chExt cx="416125" cy="948700"/>
          </a:xfrm>
        </p:grpSpPr>
        <p:sp>
          <p:nvSpPr>
            <p:cNvPr id="1105" name="Google Shape;1105;p61"/>
            <p:cNvSpPr/>
            <p:nvPr/>
          </p:nvSpPr>
          <p:spPr>
            <a:xfrm>
              <a:off x="-364925" y="539500"/>
              <a:ext cx="416125" cy="948700"/>
            </a:xfrm>
            <a:custGeom>
              <a:avLst/>
              <a:gdLst/>
              <a:ahLst/>
              <a:cxnLst/>
              <a:rect l="l" t="t" r="r" b="b"/>
              <a:pathLst>
                <a:path w="16645" h="37948" extrusionOk="0">
                  <a:moveTo>
                    <a:pt x="4918" y="0"/>
                  </a:moveTo>
                  <a:cubicBezTo>
                    <a:pt x="4590" y="0"/>
                    <a:pt x="4263" y="251"/>
                    <a:pt x="4185" y="559"/>
                  </a:cubicBezTo>
                  <a:lnTo>
                    <a:pt x="174" y="19364"/>
                  </a:lnTo>
                  <a:cubicBezTo>
                    <a:pt x="0" y="19846"/>
                    <a:pt x="405" y="20251"/>
                    <a:pt x="810" y="20251"/>
                  </a:cubicBezTo>
                  <a:lnTo>
                    <a:pt x="4590" y="20251"/>
                  </a:lnTo>
                  <a:cubicBezTo>
                    <a:pt x="5073" y="20251"/>
                    <a:pt x="5400" y="20656"/>
                    <a:pt x="5304" y="21138"/>
                  </a:cubicBezTo>
                  <a:lnTo>
                    <a:pt x="1775" y="37378"/>
                  </a:lnTo>
                  <a:cubicBezTo>
                    <a:pt x="1678" y="37727"/>
                    <a:pt x="1920" y="37948"/>
                    <a:pt x="2195" y="37948"/>
                  </a:cubicBezTo>
                  <a:cubicBezTo>
                    <a:pt x="2361" y="37948"/>
                    <a:pt x="2538" y="37868"/>
                    <a:pt x="2662" y="37686"/>
                  </a:cubicBezTo>
                  <a:lnTo>
                    <a:pt x="15198" y="15584"/>
                  </a:lnTo>
                  <a:cubicBezTo>
                    <a:pt x="15430" y="15101"/>
                    <a:pt x="15121" y="14465"/>
                    <a:pt x="14562" y="14465"/>
                  </a:cubicBezTo>
                  <a:lnTo>
                    <a:pt x="11746" y="14465"/>
                  </a:lnTo>
                  <a:cubicBezTo>
                    <a:pt x="11186" y="14465"/>
                    <a:pt x="10859" y="13983"/>
                    <a:pt x="11013" y="13501"/>
                  </a:cubicBezTo>
                  <a:lnTo>
                    <a:pt x="16490" y="1041"/>
                  </a:lnTo>
                  <a:cubicBezTo>
                    <a:pt x="16645" y="559"/>
                    <a:pt x="16317" y="0"/>
                    <a:pt x="158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1"/>
            <p:cNvSpPr/>
            <p:nvPr/>
          </p:nvSpPr>
          <p:spPr>
            <a:xfrm>
              <a:off x="-157600" y="539500"/>
              <a:ext cx="208800" cy="690950"/>
            </a:xfrm>
            <a:custGeom>
              <a:avLst/>
              <a:gdLst/>
              <a:ahLst/>
              <a:cxnLst/>
              <a:rect l="l" t="t" r="r" b="b"/>
              <a:pathLst>
                <a:path w="8352" h="27638" extrusionOk="0">
                  <a:moveTo>
                    <a:pt x="0" y="0"/>
                  </a:moveTo>
                  <a:lnTo>
                    <a:pt x="0" y="27638"/>
                  </a:lnTo>
                  <a:lnTo>
                    <a:pt x="6905" y="15584"/>
                  </a:lnTo>
                  <a:cubicBezTo>
                    <a:pt x="7137" y="15101"/>
                    <a:pt x="6828" y="14465"/>
                    <a:pt x="6269" y="14465"/>
                  </a:cubicBezTo>
                  <a:lnTo>
                    <a:pt x="3453" y="14465"/>
                  </a:lnTo>
                  <a:cubicBezTo>
                    <a:pt x="2893" y="14465"/>
                    <a:pt x="2566" y="13983"/>
                    <a:pt x="2720" y="13501"/>
                  </a:cubicBezTo>
                  <a:lnTo>
                    <a:pt x="8197" y="1041"/>
                  </a:lnTo>
                  <a:cubicBezTo>
                    <a:pt x="8352" y="559"/>
                    <a:pt x="8024" y="0"/>
                    <a:pt x="7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1"/>
          <p:cNvGrpSpPr/>
          <p:nvPr/>
        </p:nvGrpSpPr>
        <p:grpSpPr>
          <a:xfrm>
            <a:off x="1824321" y="3282843"/>
            <a:ext cx="598402" cy="582257"/>
            <a:chOff x="-3567000" y="3422375"/>
            <a:chExt cx="875625" cy="852000"/>
          </a:xfrm>
        </p:grpSpPr>
        <p:sp>
          <p:nvSpPr>
            <p:cNvPr id="1108" name="Google Shape;1108;p61"/>
            <p:cNvSpPr/>
            <p:nvPr/>
          </p:nvSpPr>
          <p:spPr>
            <a:xfrm>
              <a:off x="-3567000" y="3470575"/>
              <a:ext cx="803300" cy="803800"/>
            </a:xfrm>
            <a:custGeom>
              <a:avLst/>
              <a:gdLst/>
              <a:ahLst/>
              <a:cxnLst/>
              <a:rect l="l" t="t" r="r" b="b"/>
              <a:pathLst>
                <a:path w="32132" h="32152" extrusionOk="0">
                  <a:moveTo>
                    <a:pt x="16066" y="1"/>
                  </a:moveTo>
                  <a:cubicBezTo>
                    <a:pt x="7233" y="1"/>
                    <a:pt x="0" y="7156"/>
                    <a:pt x="0" y="16086"/>
                  </a:cubicBezTo>
                  <a:cubicBezTo>
                    <a:pt x="0" y="24919"/>
                    <a:pt x="7233" y="32152"/>
                    <a:pt x="16066" y="32152"/>
                  </a:cubicBezTo>
                  <a:cubicBezTo>
                    <a:pt x="24996" y="32152"/>
                    <a:pt x="32132" y="24919"/>
                    <a:pt x="32132" y="16086"/>
                  </a:cubicBezTo>
                  <a:lnTo>
                    <a:pt x="32132" y="15990"/>
                  </a:lnTo>
                  <a:cubicBezTo>
                    <a:pt x="30049" y="18883"/>
                    <a:pt x="26674" y="20734"/>
                    <a:pt x="22894" y="20734"/>
                  </a:cubicBezTo>
                  <a:cubicBezTo>
                    <a:pt x="16548" y="20734"/>
                    <a:pt x="11399" y="15604"/>
                    <a:pt x="11399" y="9239"/>
                  </a:cubicBezTo>
                  <a:cubicBezTo>
                    <a:pt x="11399" y="5478"/>
                    <a:pt x="13327" y="2103"/>
                    <a:pt x="16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1"/>
            <p:cNvSpPr/>
            <p:nvPr/>
          </p:nvSpPr>
          <p:spPr>
            <a:xfrm>
              <a:off x="-3165350" y="3870300"/>
              <a:ext cx="401650" cy="404075"/>
            </a:xfrm>
            <a:custGeom>
              <a:avLst/>
              <a:gdLst/>
              <a:ahLst/>
              <a:cxnLst/>
              <a:rect l="l" t="t" r="r" b="b"/>
              <a:pathLst>
                <a:path w="16066" h="16163" extrusionOk="0">
                  <a:moveTo>
                    <a:pt x="16066" y="1"/>
                  </a:moveTo>
                  <a:cubicBezTo>
                    <a:pt x="13983" y="2894"/>
                    <a:pt x="10608" y="4745"/>
                    <a:pt x="6828" y="4745"/>
                  </a:cubicBezTo>
                  <a:cubicBezTo>
                    <a:pt x="4262" y="4745"/>
                    <a:pt x="1929" y="3858"/>
                    <a:pt x="0" y="2508"/>
                  </a:cubicBezTo>
                  <a:lnTo>
                    <a:pt x="0" y="16163"/>
                  </a:lnTo>
                  <a:cubicBezTo>
                    <a:pt x="8930" y="16163"/>
                    <a:pt x="16066" y="8930"/>
                    <a:pt x="16066" y="97"/>
                  </a:cubicBezTo>
                  <a:lnTo>
                    <a:pt x="160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1"/>
            <p:cNvSpPr/>
            <p:nvPr/>
          </p:nvSpPr>
          <p:spPr>
            <a:xfrm>
              <a:off x="-2984550" y="3422375"/>
              <a:ext cx="293175" cy="293650"/>
            </a:xfrm>
            <a:custGeom>
              <a:avLst/>
              <a:gdLst/>
              <a:ahLst/>
              <a:cxnLst/>
              <a:rect l="l" t="t" r="r" b="b"/>
              <a:pathLst>
                <a:path w="11727" h="11746" extrusionOk="0">
                  <a:moveTo>
                    <a:pt x="5864" y="0"/>
                  </a:moveTo>
                  <a:lnTo>
                    <a:pt x="4899" y="4899"/>
                  </a:lnTo>
                  <a:lnTo>
                    <a:pt x="1" y="5863"/>
                  </a:lnTo>
                  <a:lnTo>
                    <a:pt x="4899" y="6828"/>
                  </a:lnTo>
                  <a:lnTo>
                    <a:pt x="5864" y="11746"/>
                  </a:lnTo>
                  <a:lnTo>
                    <a:pt x="6828" y="6828"/>
                  </a:lnTo>
                  <a:lnTo>
                    <a:pt x="11727" y="5863"/>
                  </a:lnTo>
                  <a:lnTo>
                    <a:pt x="6828" y="4899"/>
                  </a:lnTo>
                  <a:lnTo>
                    <a:pt x="58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1"/>
            <p:cNvSpPr/>
            <p:nvPr/>
          </p:nvSpPr>
          <p:spPr>
            <a:xfrm>
              <a:off x="-3036625" y="3671650"/>
              <a:ext cx="174575" cy="174575"/>
            </a:xfrm>
            <a:custGeom>
              <a:avLst/>
              <a:gdLst/>
              <a:ahLst/>
              <a:cxnLst/>
              <a:rect l="l" t="t" r="r" b="b"/>
              <a:pathLst>
                <a:path w="6983" h="6983" extrusionOk="0">
                  <a:moveTo>
                    <a:pt x="3453" y="0"/>
                  </a:moveTo>
                  <a:lnTo>
                    <a:pt x="2894" y="2893"/>
                  </a:lnTo>
                  <a:lnTo>
                    <a:pt x="1" y="3530"/>
                  </a:lnTo>
                  <a:lnTo>
                    <a:pt x="2894" y="4089"/>
                  </a:lnTo>
                  <a:lnTo>
                    <a:pt x="3453" y="6982"/>
                  </a:lnTo>
                  <a:lnTo>
                    <a:pt x="4012" y="4089"/>
                  </a:lnTo>
                  <a:lnTo>
                    <a:pt x="6982" y="3530"/>
                  </a:lnTo>
                  <a:lnTo>
                    <a:pt x="4012" y="2893"/>
                  </a:lnTo>
                  <a:lnTo>
                    <a:pt x="34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61"/>
          <p:cNvGrpSpPr/>
          <p:nvPr/>
        </p:nvGrpSpPr>
        <p:grpSpPr>
          <a:xfrm>
            <a:off x="765446" y="3405087"/>
            <a:ext cx="648171" cy="337770"/>
            <a:chOff x="-5090175" y="3601250"/>
            <a:chExt cx="948450" cy="494250"/>
          </a:xfrm>
        </p:grpSpPr>
        <p:sp>
          <p:nvSpPr>
            <p:cNvPr id="1113" name="Google Shape;1113;p61"/>
            <p:cNvSpPr/>
            <p:nvPr/>
          </p:nvSpPr>
          <p:spPr>
            <a:xfrm>
              <a:off x="-5090175" y="3601250"/>
              <a:ext cx="948450" cy="494250"/>
            </a:xfrm>
            <a:custGeom>
              <a:avLst/>
              <a:gdLst/>
              <a:ahLst/>
              <a:cxnLst/>
              <a:rect l="l" t="t" r="r" b="b"/>
              <a:pathLst>
                <a:path w="37938" h="19770" extrusionOk="0">
                  <a:moveTo>
                    <a:pt x="16568" y="1"/>
                  </a:moveTo>
                  <a:cubicBezTo>
                    <a:pt x="13829" y="1"/>
                    <a:pt x="11669" y="2180"/>
                    <a:pt x="11669" y="4899"/>
                  </a:cubicBezTo>
                  <a:lnTo>
                    <a:pt x="4996" y="4899"/>
                  </a:lnTo>
                  <a:cubicBezTo>
                    <a:pt x="2257" y="4899"/>
                    <a:pt x="1" y="7156"/>
                    <a:pt x="1" y="9895"/>
                  </a:cubicBezTo>
                  <a:cubicBezTo>
                    <a:pt x="1" y="12614"/>
                    <a:pt x="2257" y="14871"/>
                    <a:pt x="4996" y="14871"/>
                  </a:cubicBezTo>
                  <a:lnTo>
                    <a:pt x="5073" y="14871"/>
                  </a:lnTo>
                  <a:cubicBezTo>
                    <a:pt x="5073" y="17609"/>
                    <a:pt x="7233" y="19769"/>
                    <a:pt x="9972" y="19769"/>
                  </a:cubicBezTo>
                  <a:lnTo>
                    <a:pt x="21467" y="19769"/>
                  </a:lnTo>
                  <a:cubicBezTo>
                    <a:pt x="24205" y="19769"/>
                    <a:pt x="26443" y="17609"/>
                    <a:pt x="26443" y="14871"/>
                  </a:cubicBezTo>
                  <a:lnTo>
                    <a:pt x="33039" y="14871"/>
                  </a:lnTo>
                  <a:cubicBezTo>
                    <a:pt x="35777" y="14871"/>
                    <a:pt x="37938" y="12614"/>
                    <a:pt x="37938" y="9895"/>
                  </a:cubicBezTo>
                  <a:cubicBezTo>
                    <a:pt x="37938" y="7156"/>
                    <a:pt x="35777" y="4899"/>
                    <a:pt x="33039" y="4899"/>
                  </a:cubicBezTo>
                  <a:cubicBezTo>
                    <a:pt x="33039" y="2180"/>
                    <a:pt x="30782" y="1"/>
                    <a:pt x="28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1"/>
            <p:cNvSpPr/>
            <p:nvPr/>
          </p:nvSpPr>
          <p:spPr>
            <a:xfrm>
              <a:off x="-4615725" y="3601250"/>
              <a:ext cx="474000" cy="494250"/>
            </a:xfrm>
            <a:custGeom>
              <a:avLst/>
              <a:gdLst/>
              <a:ahLst/>
              <a:cxnLst/>
              <a:rect l="l" t="t" r="r" b="b"/>
              <a:pathLst>
                <a:path w="18960" h="19770" extrusionOk="0">
                  <a:moveTo>
                    <a:pt x="1" y="1"/>
                  </a:moveTo>
                  <a:lnTo>
                    <a:pt x="1" y="19769"/>
                  </a:lnTo>
                  <a:lnTo>
                    <a:pt x="2489" y="19769"/>
                  </a:lnTo>
                  <a:cubicBezTo>
                    <a:pt x="5227" y="19769"/>
                    <a:pt x="7465" y="17609"/>
                    <a:pt x="7465" y="14871"/>
                  </a:cubicBezTo>
                  <a:lnTo>
                    <a:pt x="14061" y="14871"/>
                  </a:lnTo>
                  <a:cubicBezTo>
                    <a:pt x="16799" y="14871"/>
                    <a:pt x="18960" y="12614"/>
                    <a:pt x="18960" y="9895"/>
                  </a:cubicBezTo>
                  <a:cubicBezTo>
                    <a:pt x="18960" y="7156"/>
                    <a:pt x="16799" y="4899"/>
                    <a:pt x="14061" y="4899"/>
                  </a:cubicBezTo>
                  <a:cubicBezTo>
                    <a:pt x="14061" y="2180"/>
                    <a:pt x="11804" y="1"/>
                    <a:pt x="90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61"/>
          <p:cNvGrpSpPr/>
          <p:nvPr/>
        </p:nvGrpSpPr>
        <p:grpSpPr>
          <a:xfrm>
            <a:off x="3973371" y="3263725"/>
            <a:ext cx="287011" cy="620493"/>
            <a:chOff x="-366850" y="3394400"/>
            <a:chExt cx="419975" cy="907950"/>
          </a:xfrm>
        </p:grpSpPr>
        <p:sp>
          <p:nvSpPr>
            <p:cNvPr id="1116" name="Google Shape;1116;p61"/>
            <p:cNvSpPr/>
            <p:nvPr/>
          </p:nvSpPr>
          <p:spPr>
            <a:xfrm>
              <a:off x="-366850" y="3394400"/>
              <a:ext cx="419975" cy="907950"/>
            </a:xfrm>
            <a:custGeom>
              <a:avLst/>
              <a:gdLst/>
              <a:ahLst/>
              <a:cxnLst/>
              <a:rect l="l" t="t" r="r" b="b"/>
              <a:pathLst>
                <a:path w="16799" h="36318" extrusionOk="0">
                  <a:moveTo>
                    <a:pt x="8370" y="1"/>
                  </a:moveTo>
                  <a:cubicBezTo>
                    <a:pt x="5863" y="1"/>
                    <a:pt x="3780" y="2084"/>
                    <a:pt x="3780" y="4745"/>
                  </a:cubicBezTo>
                  <a:lnTo>
                    <a:pt x="3780" y="20483"/>
                  </a:lnTo>
                  <a:cubicBezTo>
                    <a:pt x="1524" y="22026"/>
                    <a:pt x="0" y="24668"/>
                    <a:pt x="0" y="27716"/>
                  </a:cubicBezTo>
                  <a:cubicBezTo>
                    <a:pt x="0" y="32460"/>
                    <a:pt x="3780" y="36317"/>
                    <a:pt x="8370" y="36317"/>
                  </a:cubicBezTo>
                  <a:cubicBezTo>
                    <a:pt x="13019" y="36317"/>
                    <a:pt x="16799" y="32460"/>
                    <a:pt x="16799" y="27716"/>
                  </a:cubicBezTo>
                  <a:cubicBezTo>
                    <a:pt x="16799" y="24668"/>
                    <a:pt x="15275" y="22026"/>
                    <a:pt x="12941" y="20483"/>
                  </a:cubicBezTo>
                  <a:lnTo>
                    <a:pt x="12941" y="4745"/>
                  </a:lnTo>
                  <a:cubicBezTo>
                    <a:pt x="12941" y="2084"/>
                    <a:pt x="10936" y="1"/>
                    <a:pt x="8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1"/>
            <p:cNvSpPr/>
            <p:nvPr/>
          </p:nvSpPr>
          <p:spPr>
            <a:xfrm>
              <a:off x="-316725" y="3788325"/>
              <a:ext cx="319700" cy="463875"/>
            </a:xfrm>
            <a:custGeom>
              <a:avLst/>
              <a:gdLst/>
              <a:ahLst/>
              <a:cxnLst/>
              <a:rect l="l" t="t" r="r" b="b"/>
              <a:pathLst>
                <a:path w="12788" h="18555" extrusionOk="0">
                  <a:moveTo>
                    <a:pt x="6365" y="1"/>
                  </a:moveTo>
                  <a:cubicBezTo>
                    <a:pt x="4668" y="1"/>
                    <a:pt x="3299" y="1351"/>
                    <a:pt x="3299" y="3125"/>
                  </a:cubicBezTo>
                  <a:lnTo>
                    <a:pt x="3299" y="6173"/>
                  </a:lnTo>
                  <a:cubicBezTo>
                    <a:pt x="1293" y="7310"/>
                    <a:pt x="1" y="9471"/>
                    <a:pt x="1" y="11959"/>
                  </a:cubicBezTo>
                  <a:cubicBezTo>
                    <a:pt x="1" y="15584"/>
                    <a:pt x="2817" y="18555"/>
                    <a:pt x="6365" y="18555"/>
                  </a:cubicBezTo>
                  <a:cubicBezTo>
                    <a:pt x="9895" y="18555"/>
                    <a:pt x="12788" y="15584"/>
                    <a:pt x="12788" y="11959"/>
                  </a:cubicBezTo>
                  <a:cubicBezTo>
                    <a:pt x="12788" y="9471"/>
                    <a:pt x="11496" y="7310"/>
                    <a:pt x="9490" y="6173"/>
                  </a:cubicBezTo>
                  <a:lnTo>
                    <a:pt x="9490" y="3125"/>
                  </a:lnTo>
                  <a:cubicBezTo>
                    <a:pt x="9490" y="1351"/>
                    <a:pt x="8121" y="1"/>
                    <a:pt x="6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1"/>
            <p:cNvSpPr/>
            <p:nvPr/>
          </p:nvSpPr>
          <p:spPr>
            <a:xfrm>
              <a:off x="-157600" y="3394400"/>
              <a:ext cx="210725" cy="907950"/>
            </a:xfrm>
            <a:custGeom>
              <a:avLst/>
              <a:gdLst/>
              <a:ahLst/>
              <a:cxnLst/>
              <a:rect l="l" t="t" r="r" b="b"/>
              <a:pathLst>
                <a:path w="8429" h="36318" extrusionOk="0">
                  <a:moveTo>
                    <a:pt x="0" y="1"/>
                  </a:moveTo>
                  <a:lnTo>
                    <a:pt x="0" y="15758"/>
                  </a:lnTo>
                  <a:cubicBezTo>
                    <a:pt x="1756" y="15758"/>
                    <a:pt x="3125" y="17108"/>
                    <a:pt x="3125" y="18882"/>
                  </a:cubicBezTo>
                  <a:lnTo>
                    <a:pt x="3125" y="21930"/>
                  </a:lnTo>
                  <a:cubicBezTo>
                    <a:pt x="5131" y="23067"/>
                    <a:pt x="6423" y="25228"/>
                    <a:pt x="6423" y="27716"/>
                  </a:cubicBezTo>
                  <a:cubicBezTo>
                    <a:pt x="6423" y="31341"/>
                    <a:pt x="3530" y="34312"/>
                    <a:pt x="0" y="34312"/>
                  </a:cubicBezTo>
                  <a:lnTo>
                    <a:pt x="0" y="36317"/>
                  </a:lnTo>
                  <a:cubicBezTo>
                    <a:pt x="4649" y="36317"/>
                    <a:pt x="8429" y="32460"/>
                    <a:pt x="8429" y="27716"/>
                  </a:cubicBezTo>
                  <a:cubicBezTo>
                    <a:pt x="8429" y="24668"/>
                    <a:pt x="6905" y="22026"/>
                    <a:pt x="4571" y="20483"/>
                  </a:cubicBezTo>
                  <a:lnTo>
                    <a:pt x="4571" y="4745"/>
                  </a:lnTo>
                  <a:cubicBezTo>
                    <a:pt x="4571" y="2084"/>
                    <a:pt x="2566"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a:off x="-157600" y="3788325"/>
              <a:ext cx="160575" cy="463875"/>
            </a:xfrm>
            <a:custGeom>
              <a:avLst/>
              <a:gdLst/>
              <a:ahLst/>
              <a:cxnLst/>
              <a:rect l="l" t="t" r="r" b="b"/>
              <a:pathLst>
                <a:path w="6423" h="18555" extrusionOk="0">
                  <a:moveTo>
                    <a:pt x="0" y="1"/>
                  </a:moveTo>
                  <a:lnTo>
                    <a:pt x="0" y="18555"/>
                  </a:lnTo>
                  <a:cubicBezTo>
                    <a:pt x="3530" y="18555"/>
                    <a:pt x="6423" y="15584"/>
                    <a:pt x="6423" y="11959"/>
                  </a:cubicBezTo>
                  <a:cubicBezTo>
                    <a:pt x="6423" y="9471"/>
                    <a:pt x="5131" y="7310"/>
                    <a:pt x="3125" y="6173"/>
                  </a:cubicBezTo>
                  <a:lnTo>
                    <a:pt x="3125" y="3125"/>
                  </a:lnTo>
                  <a:cubicBezTo>
                    <a:pt x="3125" y="1351"/>
                    <a:pt x="1756"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61"/>
          <p:cNvGrpSpPr/>
          <p:nvPr/>
        </p:nvGrpSpPr>
        <p:grpSpPr>
          <a:xfrm>
            <a:off x="5678895" y="3411844"/>
            <a:ext cx="647846" cy="324256"/>
            <a:chOff x="-3603175" y="5027500"/>
            <a:chExt cx="947975" cy="474475"/>
          </a:xfrm>
        </p:grpSpPr>
        <p:sp>
          <p:nvSpPr>
            <p:cNvPr id="1121" name="Google Shape;1121;p61"/>
            <p:cNvSpPr/>
            <p:nvPr/>
          </p:nvSpPr>
          <p:spPr>
            <a:xfrm>
              <a:off x="-3603175" y="5027500"/>
              <a:ext cx="947975" cy="474475"/>
            </a:xfrm>
            <a:custGeom>
              <a:avLst/>
              <a:gdLst/>
              <a:ahLst/>
              <a:cxnLst/>
              <a:rect l="l" t="t" r="r" b="b"/>
              <a:pathLst>
                <a:path w="37919" h="18979" extrusionOk="0">
                  <a:moveTo>
                    <a:pt x="18960" y="1"/>
                  </a:moveTo>
                  <a:cubicBezTo>
                    <a:pt x="8834" y="1"/>
                    <a:pt x="560" y="8043"/>
                    <a:pt x="1" y="18014"/>
                  </a:cubicBezTo>
                  <a:cubicBezTo>
                    <a:pt x="1" y="18574"/>
                    <a:pt x="483" y="18979"/>
                    <a:pt x="965" y="18979"/>
                  </a:cubicBezTo>
                  <a:lnTo>
                    <a:pt x="5941" y="18979"/>
                  </a:lnTo>
                  <a:cubicBezTo>
                    <a:pt x="5941" y="11823"/>
                    <a:pt x="11804" y="5960"/>
                    <a:pt x="18960" y="5960"/>
                  </a:cubicBezTo>
                  <a:cubicBezTo>
                    <a:pt x="26192" y="5960"/>
                    <a:pt x="31978" y="11823"/>
                    <a:pt x="31978" y="18979"/>
                  </a:cubicBezTo>
                  <a:lnTo>
                    <a:pt x="36954" y="18979"/>
                  </a:lnTo>
                  <a:cubicBezTo>
                    <a:pt x="37533" y="18979"/>
                    <a:pt x="37918" y="18574"/>
                    <a:pt x="37918" y="18014"/>
                  </a:cubicBezTo>
                  <a:cubicBezTo>
                    <a:pt x="37359" y="8043"/>
                    <a:pt x="29085" y="1"/>
                    <a:pt x="189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1"/>
            <p:cNvSpPr/>
            <p:nvPr/>
          </p:nvSpPr>
          <p:spPr>
            <a:xfrm>
              <a:off x="-3454650" y="5176500"/>
              <a:ext cx="650950" cy="325475"/>
            </a:xfrm>
            <a:custGeom>
              <a:avLst/>
              <a:gdLst/>
              <a:ahLst/>
              <a:cxnLst/>
              <a:rect l="l" t="t" r="r" b="b"/>
              <a:pathLst>
                <a:path w="26038" h="13019" extrusionOk="0">
                  <a:moveTo>
                    <a:pt x="13019" y="0"/>
                  </a:moveTo>
                  <a:cubicBezTo>
                    <a:pt x="5863" y="0"/>
                    <a:pt x="0" y="5863"/>
                    <a:pt x="0" y="13019"/>
                  </a:cubicBezTo>
                  <a:lnTo>
                    <a:pt x="5940" y="13019"/>
                  </a:lnTo>
                  <a:cubicBezTo>
                    <a:pt x="5940" y="9161"/>
                    <a:pt x="9084" y="5941"/>
                    <a:pt x="13019" y="5941"/>
                  </a:cubicBezTo>
                  <a:cubicBezTo>
                    <a:pt x="16953" y="5941"/>
                    <a:pt x="20174" y="9161"/>
                    <a:pt x="20174" y="13019"/>
                  </a:cubicBezTo>
                  <a:lnTo>
                    <a:pt x="26037" y="13019"/>
                  </a:lnTo>
                  <a:cubicBezTo>
                    <a:pt x="26037" y="5863"/>
                    <a:pt x="20251" y="0"/>
                    <a:pt x="13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1"/>
            <p:cNvSpPr/>
            <p:nvPr/>
          </p:nvSpPr>
          <p:spPr>
            <a:xfrm>
              <a:off x="-3306150" y="5325000"/>
              <a:ext cx="355850" cy="176975"/>
            </a:xfrm>
            <a:custGeom>
              <a:avLst/>
              <a:gdLst/>
              <a:ahLst/>
              <a:cxnLst/>
              <a:rect l="l" t="t" r="r" b="b"/>
              <a:pathLst>
                <a:path w="14234" h="7079" extrusionOk="0">
                  <a:moveTo>
                    <a:pt x="7079" y="1"/>
                  </a:moveTo>
                  <a:cubicBezTo>
                    <a:pt x="3144" y="1"/>
                    <a:pt x="0" y="3221"/>
                    <a:pt x="0" y="7079"/>
                  </a:cubicBezTo>
                  <a:lnTo>
                    <a:pt x="14234" y="7079"/>
                  </a:lnTo>
                  <a:cubicBezTo>
                    <a:pt x="14234" y="3221"/>
                    <a:pt x="11013" y="1"/>
                    <a:pt x="70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1"/>
            <p:cNvSpPr/>
            <p:nvPr/>
          </p:nvSpPr>
          <p:spPr>
            <a:xfrm>
              <a:off x="-3129200" y="5027500"/>
              <a:ext cx="474000" cy="474475"/>
            </a:xfrm>
            <a:custGeom>
              <a:avLst/>
              <a:gdLst/>
              <a:ahLst/>
              <a:cxnLst/>
              <a:rect l="l" t="t" r="r" b="b"/>
              <a:pathLst>
                <a:path w="18960" h="18979" extrusionOk="0">
                  <a:moveTo>
                    <a:pt x="1" y="1"/>
                  </a:moveTo>
                  <a:lnTo>
                    <a:pt x="1" y="5960"/>
                  </a:lnTo>
                  <a:cubicBezTo>
                    <a:pt x="7233" y="5960"/>
                    <a:pt x="13019" y="11823"/>
                    <a:pt x="13019" y="18979"/>
                  </a:cubicBezTo>
                  <a:lnTo>
                    <a:pt x="17995" y="18979"/>
                  </a:lnTo>
                  <a:cubicBezTo>
                    <a:pt x="18574" y="18979"/>
                    <a:pt x="18959" y="18574"/>
                    <a:pt x="18959" y="18014"/>
                  </a:cubicBezTo>
                  <a:cubicBezTo>
                    <a:pt x="18400" y="8043"/>
                    <a:pt x="10126"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1"/>
            <p:cNvSpPr/>
            <p:nvPr/>
          </p:nvSpPr>
          <p:spPr>
            <a:xfrm>
              <a:off x="-3129200" y="5176500"/>
              <a:ext cx="325500" cy="325475"/>
            </a:xfrm>
            <a:custGeom>
              <a:avLst/>
              <a:gdLst/>
              <a:ahLst/>
              <a:cxnLst/>
              <a:rect l="l" t="t" r="r" b="b"/>
              <a:pathLst>
                <a:path w="13020" h="13019" extrusionOk="0">
                  <a:moveTo>
                    <a:pt x="1" y="0"/>
                  </a:moveTo>
                  <a:lnTo>
                    <a:pt x="1" y="5941"/>
                  </a:lnTo>
                  <a:cubicBezTo>
                    <a:pt x="3935" y="5941"/>
                    <a:pt x="7156" y="9161"/>
                    <a:pt x="7156" y="13019"/>
                  </a:cubicBezTo>
                  <a:lnTo>
                    <a:pt x="13019" y="13019"/>
                  </a:lnTo>
                  <a:cubicBezTo>
                    <a:pt x="13019" y="5863"/>
                    <a:pt x="7233"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1"/>
            <p:cNvSpPr/>
            <p:nvPr/>
          </p:nvSpPr>
          <p:spPr>
            <a:xfrm>
              <a:off x="-3129200" y="5325000"/>
              <a:ext cx="178900" cy="176975"/>
            </a:xfrm>
            <a:custGeom>
              <a:avLst/>
              <a:gdLst/>
              <a:ahLst/>
              <a:cxnLst/>
              <a:rect l="l" t="t" r="r" b="b"/>
              <a:pathLst>
                <a:path w="7156" h="7079" extrusionOk="0">
                  <a:moveTo>
                    <a:pt x="1" y="1"/>
                  </a:moveTo>
                  <a:lnTo>
                    <a:pt x="1" y="7079"/>
                  </a:lnTo>
                  <a:lnTo>
                    <a:pt x="7156" y="7079"/>
                  </a:lnTo>
                  <a:cubicBezTo>
                    <a:pt x="7156" y="3221"/>
                    <a:pt x="3935"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61"/>
          <p:cNvGrpSpPr/>
          <p:nvPr/>
        </p:nvGrpSpPr>
        <p:grpSpPr>
          <a:xfrm>
            <a:off x="2833428" y="3346109"/>
            <a:ext cx="729239" cy="455725"/>
            <a:chOff x="-2176925" y="3514950"/>
            <a:chExt cx="1067075" cy="666850"/>
          </a:xfrm>
        </p:grpSpPr>
        <p:sp>
          <p:nvSpPr>
            <p:cNvPr id="1128" name="Google Shape;1128;p61"/>
            <p:cNvSpPr/>
            <p:nvPr/>
          </p:nvSpPr>
          <p:spPr>
            <a:xfrm>
              <a:off x="-2176925" y="3514950"/>
              <a:ext cx="811525" cy="468200"/>
            </a:xfrm>
            <a:custGeom>
              <a:avLst/>
              <a:gdLst/>
              <a:ahLst/>
              <a:cxnLst/>
              <a:rect l="l" t="t" r="r" b="b"/>
              <a:pathLst>
                <a:path w="32461" h="18728" extrusionOk="0">
                  <a:moveTo>
                    <a:pt x="18960" y="0"/>
                  </a:moveTo>
                  <a:cubicBezTo>
                    <a:pt x="8834" y="0"/>
                    <a:pt x="560" y="7946"/>
                    <a:pt x="1" y="17918"/>
                  </a:cubicBezTo>
                  <a:cubicBezTo>
                    <a:pt x="1" y="18245"/>
                    <a:pt x="155" y="18554"/>
                    <a:pt x="406" y="18728"/>
                  </a:cubicBezTo>
                  <a:cubicBezTo>
                    <a:pt x="329" y="18554"/>
                    <a:pt x="252" y="18400"/>
                    <a:pt x="252" y="18168"/>
                  </a:cubicBezTo>
                  <a:cubicBezTo>
                    <a:pt x="811" y="8197"/>
                    <a:pt x="9085" y="155"/>
                    <a:pt x="19210" y="155"/>
                  </a:cubicBezTo>
                  <a:cubicBezTo>
                    <a:pt x="20098" y="155"/>
                    <a:pt x="21062" y="232"/>
                    <a:pt x="21949" y="405"/>
                  </a:cubicBezTo>
                  <a:cubicBezTo>
                    <a:pt x="22258" y="482"/>
                    <a:pt x="22586" y="482"/>
                    <a:pt x="22913" y="560"/>
                  </a:cubicBezTo>
                  <a:cubicBezTo>
                    <a:pt x="24360" y="887"/>
                    <a:pt x="25806" y="1370"/>
                    <a:pt x="27156" y="1929"/>
                  </a:cubicBezTo>
                  <a:cubicBezTo>
                    <a:pt x="27407" y="2083"/>
                    <a:pt x="27639" y="2257"/>
                    <a:pt x="27967" y="2334"/>
                  </a:cubicBezTo>
                  <a:cubicBezTo>
                    <a:pt x="28777" y="2739"/>
                    <a:pt x="29490" y="3221"/>
                    <a:pt x="30223" y="3780"/>
                  </a:cubicBezTo>
                  <a:cubicBezTo>
                    <a:pt x="31014" y="4340"/>
                    <a:pt x="31747" y="4976"/>
                    <a:pt x="32460" y="5632"/>
                  </a:cubicBezTo>
                  <a:cubicBezTo>
                    <a:pt x="31670" y="4899"/>
                    <a:pt x="30860" y="4185"/>
                    <a:pt x="29972" y="3530"/>
                  </a:cubicBezTo>
                  <a:cubicBezTo>
                    <a:pt x="29259" y="2970"/>
                    <a:pt x="28526" y="2565"/>
                    <a:pt x="27735" y="2083"/>
                  </a:cubicBezTo>
                  <a:cubicBezTo>
                    <a:pt x="27484" y="2006"/>
                    <a:pt x="27156" y="1852"/>
                    <a:pt x="26925" y="1775"/>
                  </a:cubicBezTo>
                  <a:cubicBezTo>
                    <a:pt x="25556" y="1119"/>
                    <a:pt x="24109" y="637"/>
                    <a:pt x="22663" y="328"/>
                  </a:cubicBezTo>
                  <a:cubicBezTo>
                    <a:pt x="22335" y="232"/>
                    <a:pt x="22026" y="232"/>
                    <a:pt x="21775" y="155"/>
                  </a:cubicBezTo>
                  <a:cubicBezTo>
                    <a:pt x="20811" y="77"/>
                    <a:pt x="19924" y="0"/>
                    <a:pt x="18960" y="0"/>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1"/>
            <p:cNvSpPr/>
            <p:nvPr/>
          </p:nvSpPr>
          <p:spPr>
            <a:xfrm>
              <a:off x="-2170650" y="3518800"/>
              <a:ext cx="811525" cy="470150"/>
            </a:xfrm>
            <a:custGeom>
              <a:avLst/>
              <a:gdLst/>
              <a:ahLst/>
              <a:cxnLst/>
              <a:rect l="l" t="t" r="r" b="b"/>
              <a:pathLst>
                <a:path w="32461" h="18806" extrusionOk="0">
                  <a:moveTo>
                    <a:pt x="29974" y="3627"/>
                  </a:moveTo>
                  <a:lnTo>
                    <a:pt x="29974" y="3627"/>
                  </a:lnTo>
                  <a:cubicBezTo>
                    <a:pt x="30199" y="3787"/>
                    <a:pt x="30419" y="3953"/>
                    <a:pt x="30636" y="4123"/>
                  </a:cubicBezTo>
                  <a:lnTo>
                    <a:pt x="30636" y="4123"/>
                  </a:lnTo>
                  <a:cubicBezTo>
                    <a:pt x="30495" y="4010"/>
                    <a:pt x="30351" y="3896"/>
                    <a:pt x="30203" y="3781"/>
                  </a:cubicBezTo>
                  <a:cubicBezTo>
                    <a:pt x="30128" y="3730"/>
                    <a:pt x="30051" y="3679"/>
                    <a:pt x="29974" y="3627"/>
                  </a:cubicBezTo>
                  <a:close/>
                  <a:moveTo>
                    <a:pt x="30636" y="4123"/>
                  </a:moveTo>
                  <a:cubicBezTo>
                    <a:pt x="30767" y="4227"/>
                    <a:pt x="30895" y="4331"/>
                    <a:pt x="31022" y="4435"/>
                  </a:cubicBezTo>
                  <a:lnTo>
                    <a:pt x="31022" y="4435"/>
                  </a:lnTo>
                  <a:cubicBezTo>
                    <a:pt x="30895" y="4330"/>
                    <a:pt x="30766" y="4225"/>
                    <a:pt x="30636" y="4123"/>
                  </a:cubicBezTo>
                  <a:close/>
                  <a:moveTo>
                    <a:pt x="31022" y="4435"/>
                  </a:moveTo>
                  <a:cubicBezTo>
                    <a:pt x="31428" y="4771"/>
                    <a:pt x="31821" y="5122"/>
                    <a:pt x="32209" y="5478"/>
                  </a:cubicBezTo>
                  <a:cubicBezTo>
                    <a:pt x="32239" y="5502"/>
                    <a:pt x="32267" y="5526"/>
                    <a:pt x="32294" y="5550"/>
                  </a:cubicBezTo>
                  <a:lnTo>
                    <a:pt x="32294" y="5550"/>
                  </a:lnTo>
                  <a:cubicBezTo>
                    <a:pt x="31874" y="5151"/>
                    <a:pt x="31458" y="4791"/>
                    <a:pt x="31022" y="4435"/>
                  </a:cubicBezTo>
                  <a:close/>
                  <a:moveTo>
                    <a:pt x="32294" y="5550"/>
                  </a:moveTo>
                  <a:cubicBezTo>
                    <a:pt x="32349" y="5602"/>
                    <a:pt x="32405" y="5655"/>
                    <a:pt x="32460" y="5709"/>
                  </a:cubicBezTo>
                  <a:cubicBezTo>
                    <a:pt x="32407" y="5656"/>
                    <a:pt x="32354" y="5603"/>
                    <a:pt x="32294" y="5550"/>
                  </a:cubicBezTo>
                  <a:close/>
                  <a:moveTo>
                    <a:pt x="18959" y="1"/>
                  </a:moveTo>
                  <a:cubicBezTo>
                    <a:pt x="8834" y="1"/>
                    <a:pt x="560" y="8043"/>
                    <a:pt x="1" y="18014"/>
                  </a:cubicBezTo>
                  <a:cubicBezTo>
                    <a:pt x="1" y="18246"/>
                    <a:pt x="78" y="18400"/>
                    <a:pt x="155" y="18574"/>
                  </a:cubicBezTo>
                  <a:cubicBezTo>
                    <a:pt x="232" y="18651"/>
                    <a:pt x="309" y="18728"/>
                    <a:pt x="386" y="18805"/>
                  </a:cubicBezTo>
                  <a:cubicBezTo>
                    <a:pt x="232" y="18651"/>
                    <a:pt x="232" y="18400"/>
                    <a:pt x="232" y="18246"/>
                  </a:cubicBezTo>
                  <a:cubicBezTo>
                    <a:pt x="714" y="8197"/>
                    <a:pt x="9065" y="251"/>
                    <a:pt x="19114" y="251"/>
                  </a:cubicBezTo>
                  <a:cubicBezTo>
                    <a:pt x="20078" y="251"/>
                    <a:pt x="21042" y="328"/>
                    <a:pt x="21929" y="483"/>
                  </a:cubicBezTo>
                  <a:cubicBezTo>
                    <a:pt x="22257" y="483"/>
                    <a:pt x="22566" y="560"/>
                    <a:pt x="22817" y="656"/>
                  </a:cubicBezTo>
                  <a:cubicBezTo>
                    <a:pt x="24340" y="888"/>
                    <a:pt x="25787" y="1370"/>
                    <a:pt x="27156" y="2006"/>
                  </a:cubicBezTo>
                  <a:cubicBezTo>
                    <a:pt x="27388" y="2180"/>
                    <a:pt x="27638" y="2257"/>
                    <a:pt x="27966" y="2411"/>
                  </a:cubicBezTo>
                  <a:cubicBezTo>
                    <a:pt x="28604" y="2773"/>
                    <a:pt x="29319" y="3197"/>
                    <a:pt x="29974" y="3627"/>
                  </a:cubicBezTo>
                  <a:lnTo>
                    <a:pt x="29974" y="3627"/>
                  </a:lnTo>
                  <a:cubicBezTo>
                    <a:pt x="29973" y="3627"/>
                    <a:pt x="29973" y="3627"/>
                    <a:pt x="29972" y="3626"/>
                  </a:cubicBezTo>
                  <a:cubicBezTo>
                    <a:pt x="29239" y="3067"/>
                    <a:pt x="28526" y="2585"/>
                    <a:pt x="27716" y="2180"/>
                  </a:cubicBezTo>
                  <a:cubicBezTo>
                    <a:pt x="27388" y="2103"/>
                    <a:pt x="27156" y="1929"/>
                    <a:pt x="26905" y="1775"/>
                  </a:cubicBezTo>
                  <a:cubicBezTo>
                    <a:pt x="25555" y="1216"/>
                    <a:pt x="24109" y="733"/>
                    <a:pt x="22662" y="406"/>
                  </a:cubicBezTo>
                  <a:cubicBezTo>
                    <a:pt x="22335" y="328"/>
                    <a:pt x="22007" y="328"/>
                    <a:pt x="21698" y="251"/>
                  </a:cubicBezTo>
                  <a:cubicBezTo>
                    <a:pt x="20811" y="78"/>
                    <a:pt x="19847" y="1"/>
                    <a:pt x="18959"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1"/>
            <p:cNvSpPr/>
            <p:nvPr/>
          </p:nvSpPr>
          <p:spPr>
            <a:xfrm>
              <a:off x="-2164875" y="3525075"/>
              <a:ext cx="811525" cy="470125"/>
            </a:xfrm>
            <a:custGeom>
              <a:avLst/>
              <a:gdLst/>
              <a:ahLst/>
              <a:cxnLst/>
              <a:rect l="l" t="t" r="r" b="b"/>
              <a:pathLst>
                <a:path w="32461" h="18805" extrusionOk="0">
                  <a:moveTo>
                    <a:pt x="18883" y="0"/>
                  </a:moveTo>
                  <a:cubicBezTo>
                    <a:pt x="8834" y="0"/>
                    <a:pt x="483" y="7946"/>
                    <a:pt x="1" y="17995"/>
                  </a:cubicBezTo>
                  <a:cubicBezTo>
                    <a:pt x="1" y="18149"/>
                    <a:pt x="1" y="18400"/>
                    <a:pt x="155" y="18554"/>
                  </a:cubicBezTo>
                  <a:cubicBezTo>
                    <a:pt x="252" y="18631"/>
                    <a:pt x="329" y="18728"/>
                    <a:pt x="406" y="18805"/>
                  </a:cubicBezTo>
                  <a:cubicBezTo>
                    <a:pt x="252" y="18631"/>
                    <a:pt x="155" y="18400"/>
                    <a:pt x="252" y="18149"/>
                  </a:cubicBezTo>
                  <a:cubicBezTo>
                    <a:pt x="734" y="8197"/>
                    <a:pt x="9008" y="232"/>
                    <a:pt x="19133" y="232"/>
                  </a:cubicBezTo>
                  <a:cubicBezTo>
                    <a:pt x="20098" y="232"/>
                    <a:pt x="21062" y="309"/>
                    <a:pt x="21949" y="482"/>
                  </a:cubicBezTo>
                  <a:cubicBezTo>
                    <a:pt x="22258" y="482"/>
                    <a:pt x="22586" y="560"/>
                    <a:pt x="22817" y="637"/>
                  </a:cubicBezTo>
                  <a:cubicBezTo>
                    <a:pt x="24360" y="887"/>
                    <a:pt x="25807" y="1370"/>
                    <a:pt x="27079" y="2006"/>
                  </a:cubicBezTo>
                  <a:cubicBezTo>
                    <a:pt x="27407" y="2160"/>
                    <a:pt x="27639" y="2238"/>
                    <a:pt x="27890" y="2411"/>
                  </a:cubicBezTo>
                  <a:cubicBezTo>
                    <a:pt x="28700" y="2816"/>
                    <a:pt x="29490" y="3298"/>
                    <a:pt x="30146" y="3780"/>
                  </a:cubicBezTo>
                  <a:cubicBezTo>
                    <a:pt x="30937" y="4340"/>
                    <a:pt x="31747" y="4976"/>
                    <a:pt x="32460" y="5709"/>
                  </a:cubicBezTo>
                  <a:cubicBezTo>
                    <a:pt x="32383" y="5613"/>
                    <a:pt x="32306" y="5536"/>
                    <a:pt x="32229" y="5458"/>
                  </a:cubicBezTo>
                  <a:cubicBezTo>
                    <a:pt x="31496" y="4745"/>
                    <a:pt x="30783" y="4166"/>
                    <a:pt x="29972" y="3530"/>
                  </a:cubicBezTo>
                  <a:cubicBezTo>
                    <a:pt x="29259" y="3048"/>
                    <a:pt x="28449" y="2565"/>
                    <a:pt x="27735" y="2160"/>
                  </a:cubicBezTo>
                  <a:cubicBezTo>
                    <a:pt x="27407" y="2006"/>
                    <a:pt x="27157" y="1929"/>
                    <a:pt x="26925" y="1755"/>
                  </a:cubicBezTo>
                  <a:cubicBezTo>
                    <a:pt x="25556" y="1119"/>
                    <a:pt x="24109" y="637"/>
                    <a:pt x="22586" y="405"/>
                  </a:cubicBezTo>
                  <a:cubicBezTo>
                    <a:pt x="22335" y="309"/>
                    <a:pt x="22026" y="232"/>
                    <a:pt x="21698" y="232"/>
                  </a:cubicBezTo>
                  <a:cubicBezTo>
                    <a:pt x="20811" y="77"/>
                    <a:pt x="19847" y="0"/>
                    <a:pt x="18883" y="0"/>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1"/>
            <p:cNvSpPr/>
            <p:nvPr/>
          </p:nvSpPr>
          <p:spPr>
            <a:xfrm>
              <a:off x="-2161000" y="3530850"/>
              <a:ext cx="812000" cy="470150"/>
            </a:xfrm>
            <a:custGeom>
              <a:avLst/>
              <a:gdLst/>
              <a:ahLst/>
              <a:cxnLst/>
              <a:rect l="l" t="t" r="r" b="b"/>
              <a:pathLst>
                <a:path w="32480" h="18806" extrusionOk="0">
                  <a:moveTo>
                    <a:pt x="18978" y="1"/>
                  </a:moveTo>
                  <a:cubicBezTo>
                    <a:pt x="8853" y="1"/>
                    <a:pt x="579" y="7966"/>
                    <a:pt x="97" y="17918"/>
                  </a:cubicBezTo>
                  <a:cubicBezTo>
                    <a:pt x="0" y="18169"/>
                    <a:pt x="97" y="18400"/>
                    <a:pt x="251" y="18574"/>
                  </a:cubicBezTo>
                  <a:cubicBezTo>
                    <a:pt x="328" y="18651"/>
                    <a:pt x="405" y="18728"/>
                    <a:pt x="482" y="18805"/>
                  </a:cubicBezTo>
                  <a:cubicBezTo>
                    <a:pt x="328" y="18651"/>
                    <a:pt x="251" y="18400"/>
                    <a:pt x="251" y="18169"/>
                  </a:cubicBezTo>
                  <a:cubicBezTo>
                    <a:pt x="810" y="8198"/>
                    <a:pt x="9084" y="251"/>
                    <a:pt x="19210" y="251"/>
                  </a:cubicBezTo>
                  <a:cubicBezTo>
                    <a:pt x="20174" y="251"/>
                    <a:pt x="21061" y="329"/>
                    <a:pt x="22026" y="406"/>
                  </a:cubicBezTo>
                  <a:cubicBezTo>
                    <a:pt x="22354" y="483"/>
                    <a:pt x="22585" y="560"/>
                    <a:pt x="22913" y="560"/>
                  </a:cubicBezTo>
                  <a:cubicBezTo>
                    <a:pt x="24437" y="888"/>
                    <a:pt x="25883" y="1370"/>
                    <a:pt x="27175" y="2007"/>
                  </a:cubicBezTo>
                  <a:cubicBezTo>
                    <a:pt x="27484" y="2103"/>
                    <a:pt x="27735" y="2257"/>
                    <a:pt x="27966" y="2412"/>
                  </a:cubicBezTo>
                  <a:cubicBezTo>
                    <a:pt x="28776" y="2817"/>
                    <a:pt x="29509" y="3299"/>
                    <a:pt x="30223" y="3781"/>
                  </a:cubicBezTo>
                  <a:cubicBezTo>
                    <a:pt x="31033" y="4340"/>
                    <a:pt x="31823" y="4996"/>
                    <a:pt x="32479" y="5710"/>
                  </a:cubicBezTo>
                  <a:cubicBezTo>
                    <a:pt x="32479" y="5632"/>
                    <a:pt x="32402" y="5555"/>
                    <a:pt x="32305" y="5478"/>
                  </a:cubicBezTo>
                  <a:cubicBezTo>
                    <a:pt x="31592" y="4745"/>
                    <a:pt x="30782" y="4109"/>
                    <a:pt x="29991" y="3549"/>
                  </a:cubicBezTo>
                  <a:cubicBezTo>
                    <a:pt x="29335" y="3067"/>
                    <a:pt x="28545" y="2585"/>
                    <a:pt x="27735" y="2180"/>
                  </a:cubicBezTo>
                  <a:cubicBezTo>
                    <a:pt x="27484" y="2007"/>
                    <a:pt x="27252" y="1929"/>
                    <a:pt x="26924" y="1775"/>
                  </a:cubicBezTo>
                  <a:cubicBezTo>
                    <a:pt x="25652" y="1139"/>
                    <a:pt x="24205" y="656"/>
                    <a:pt x="22662" y="406"/>
                  </a:cubicBezTo>
                  <a:cubicBezTo>
                    <a:pt x="22431" y="329"/>
                    <a:pt x="22103" y="251"/>
                    <a:pt x="21794" y="251"/>
                  </a:cubicBezTo>
                  <a:cubicBezTo>
                    <a:pt x="20907" y="78"/>
                    <a:pt x="19943" y="1"/>
                    <a:pt x="18978" y="1"/>
                  </a:cubicBezTo>
                  <a:close/>
                </a:path>
              </a:pathLst>
            </a:custGeom>
            <a:solidFill>
              <a:srgbClr val="EAEA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1"/>
            <p:cNvSpPr/>
            <p:nvPr/>
          </p:nvSpPr>
          <p:spPr>
            <a:xfrm>
              <a:off x="-2176925" y="3514950"/>
              <a:ext cx="948450" cy="474000"/>
            </a:xfrm>
            <a:custGeom>
              <a:avLst/>
              <a:gdLst/>
              <a:ahLst/>
              <a:cxnLst/>
              <a:rect l="l" t="t" r="r" b="b"/>
              <a:pathLst>
                <a:path w="37938" h="18960" extrusionOk="0">
                  <a:moveTo>
                    <a:pt x="18960" y="0"/>
                  </a:moveTo>
                  <a:cubicBezTo>
                    <a:pt x="8834" y="0"/>
                    <a:pt x="560" y="7946"/>
                    <a:pt x="1" y="17918"/>
                  </a:cubicBezTo>
                  <a:cubicBezTo>
                    <a:pt x="1" y="18477"/>
                    <a:pt x="406" y="18959"/>
                    <a:pt x="965" y="18959"/>
                  </a:cubicBezTo>
                  <a:lnTo>
                    <a:pt x="5941" y="18959"/>
                  </a:lnTo>
                  <a:cubicBezTo>
                    <a:pt x="5941" y="11727"/>
                    <a:pt x="11727" y="5863"/>
                    <a:pt x="18960" y="5863"/>
                  </a:cubicBezTo>
                  <a:cubicBezTo>
                    <a:pt x="26115" y="5863"/>
                    <a:pt x="31978" y="11727"/>
                    <a:pt x="31978" y="18959"/>
                  </a:cubicBezTo>
                  <a:lnTo>
                    <a:pt x="36896" y="18959"/>
                  </a:lnTo>
                  <a:cubicBezTo>
                    <a:pt x="37456" y="18959"/>
                    <a:pt x="37938" y="18477"/>
                    <a:pt x="37861" y="17918"/>
                  </a:cubicBezTo>
                  <a:cubicBezTo>
                    <a:pt x="37378" y="7946"/>
                    <a:pt x="29085" y="0"/>
                    <a:pt x="189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1"/>
            <p:cNvSpPr/>
            <p:nvPr/>
          </p:nvSpPr>
          <p:spPr>
            <a:xfrm>
              <a:off x="-2028400" y="3661525"/>
              <a:ext cx="650950" cy="327425"/>
            </a:xfrm>
            <a:custGeom>
              <a:avLst/>
              <a:gdLst/>
              <a:ahLst/>
              <a:cxnLst/>
              <a:rect l="l" t="t" r="r" b="b"/>
              <a:pathLst>
                <a:path w="26038" h="13097" extrusionOk="0">
                  <a:moveTo>
                    <a:pt x="13019" y="0"/>
                  </a:moveTo>
                  <a:cubicBezTo>
                    <a:pt x="5786" y="0"/>
                    <a:pt x="0" y="5864"/>
                    <a:pt x="0" y="13096"/>
                  </a:cubicBezTo>
                  <a:lnTo>
                    <a:pt x="5883" y="13096"/>
                  </a:lnTo>
                  <a:cubicBezTo>
                    <a:pt x="5883" y="9162"/>
                    <a:pt x="9084" y="5941"/>
                    <a:pt x="13019" y="5941"/>
                  </a:cubicBezTo>
                  <a:cubicBezTo>
                    <a:pt x="16972" y="5941"/>
                    <a:pt x="20097" y="9162"/>
                    <a:pt x="20097" y="13096"/>
                  </a:cubicBezTo>
                  <a:lnTo>
                    <a:pt x="26037" y="13096"/>
                  </a:lnTo>
                  <a:cubicBezTo>
                    <a:pt x="26037" y="5864"/>
                    <a:pt x="20174" y="0"/>
                    <a:pt x="13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1"/>
            <p:cNvSpPr/>
            <p:nvPr/>
          </p:nvSpPr>
          <p:spPr>
            <a:xfrm>
              <a:off x="-1881350" y="3810025"/>
              <a:ext cx="355375" cy="178925"/>
            </a:xfrm>
            <a:custGeom>
              <a:avLst/>
              <a:gdLst/>
              <a:ahLst/>
              <a:cxnLst/>
              <a:rect l="l" t="t" r="r" b="b"/>
              <a:pathLst>
                <a:path w="14215" h="7157" extrusionOk="0">
                  <a:moveTo>
                    <a:pt x="7137" y="1"/>
                  </a:moveTo>
                  <a:cubicBezTo>
                    <a:pt x="3202" y="1"/>
                    <a:pt x="1" y="3222"/>
                    <a:pt x="1" y="7156"/>
                  </a:cubicBezTo>
                  <a:lnTo>
                    <a:pt x="14215" y="7156"/>
                  </a:lnTo>
                  <a:cubicBezTo>
                    <a:pt x="14215" y="3222"/>
                    <a:pt x="11090" y="1"/>
                    <a:pt x="7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1"/>
            <p:cNvSpPr/>
            <p:nvPr/>
          </p:nvSpPr>
          <p:spPr>
            <a:xfrm>
              <a:off x="-1702950" y="3514950"/>
              <a:ext cx="474475" cy="474000"/>
            </a:xfrm>
            <a:custGeom>
              <a:avLst/>
              <a:gdLst/>
              <a:ahLst/>
              <a:cxnLst/>
              <a:rect l="l" t="t" r="r" b="b"/>
              <a:pathLst>
                <a:path w="18979" h="18960" extrusionOk="0">
                  <a:moveTo>
                    <a:pt x="1" y="0"/>
                  </a:moveTo>
                  <a:lnTo>
                    <a:pt x="1" y="5863"/>
                  </a:lnTo>
                  <a:cubicBezTo>
                    <a:pt x="7156" y="5863"/>
                    <a:pt x="13019" y="11727"/>
                    <a:pt x="13019" y="18959"/>
                  </a:cubicBezTo>
                  <a:lnTo>
                    <a:pt x="17937" y="18959"/>
                  </a:lnTo>
                  <a:cubicBezTo>
                    <a:pt x="18497" y="18959"/>
                    <a:pt x="18979" y="18477"/>
                    <a:pt x="18902" y="17918"/>
                  </a:cubicBezTo>
                  <a:cubicBezTo>
                    <a:pt x="18419" y="7946"/>
                    <a:pt x="10126"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1"/>
            <p:cNvSpPr/>
            <p:nvPr/>
          </p:nvSpPr>
          <p:spPr>
            <a:xfrm>
              <a:off x="-1702950" y="3661525"/>
              <a:ext cx="325500" cy="327425"/>
            </a:xfrm>
            <a:custGeom>
              <a:avLst/>
              <a:gdLst/>
              <a:ahLst/>
              <a:cxnLst/>
              <a:rect l="l" t="t" r="r" b="b"/>
              <a:pathLst>
                <a:path w="13020" h="13097" extrusionOk="0">
                  <a:moveTo>
                    <a:pt x="1" y="0"/>
                  </a:moveTo>
                  <a:lnTo>
                    <a:pt x="1" y="5941"/>
                  </a:lnTo>
                  <a:cubicBezTo>
                    <a:pt x="3954" y="5941"/>
                    <a:pt x="7079" y="9162"/>
                    <a:pt x="7079" y="13096"/>
                  </a:cubicBezTo>
                  <a:lnTo>
                    <a:pt x="13019" y="13096"/>
                  </a:lnTo>
                  <a:cubicBezTo>
                    <a:pt x="13019" y="5864"/>
                    <a:pt x="7156"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1"/>
            <p:cNvSpPr/>
            <p:nvPr/>
          </p:nvSpPr>
          <p:spPr>
            <a:xfrm>
              <a:off x="-1702950" y="3810025"/>
              <a:ext cx="176975" cy="178925"/>
            </a:xfrm>
            <a:custGeom>
              <a:avLst/>
              <a:gdLst/>
              <a:ahLst/>
              <a:cxnLst/>
              <a:rect l="l" t="t" r="r" b="b"/>
              <a:pathLst>
                <a:path w="7079" h="7157" extrusionOk="0">
                  <a:moveTo>
                    <a:pt x="1" y="1"/>
                  </a:moveTo>
                  <a:lnTo>
                    <a:pt x="1" y="7156"/>
                  </a:lnTo>
                  <a:lnTo>
                    <a:pt x="7079" y="7156"/>
                  </a:lnTo>
                  <a:cubicBezTo>
                    <a:pt x="7079" y="3222"/>
                    <a:pt x="3954"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1"/>
            <p:cNvSpPr/>
            <p:nvPr/>
          </p:nvSpPr>
          <p:spPr>
            <a:xfrm>
              <a:off x="-1748750" y="3848600"/>
              <a:ext cx="638900" cy="333200"/>
            </a:xfrm>
            <a:custGeom>
              <a:avLst/>
              <a:gdLst/>
              <a:ahLst/>
              <a:cxnLst/>
              <a:rect l="l" t="t" r="r" b="b"/>
              <a:pathLst>
                <a:path w="25556" h="13328" extrusionOk="0">
                  <a:moveTo>
                    <a:pt x="11167" y="1"/>
                  </a:moveTo>
                  <a:cubicBezTo>
                    <a:pt x="9316" y="1"/>
                    <a:pt x="7792" y="1524"/>
                    <a:pt x="7792" y="3376"/>
                  </a:cubicBezTo>
                  <a:lnTo>
                    <a:pt x="3376" y="3376"/>
                  </a:lnTo>
                  <a:cubicBezTo>
                    <a:pt x="1524" y="3376"/>
                    <a:pt x="0" y="4822"/>
                    <a:pt x="0" y="6655"/>
                  </a:cubicBezTo>
                  <a:cubicBezTo>
                    <a:pt x="0" y="8506"/>
                    <a:pt x="1524" y="10030"/>
                    <a:pt x="3376" y="10030"/>
                  </a:cubicBezTo>
                  <a:cubicBezTo>
                    <a:pt x="3376" y="11881"/>
                    <a:pt x="4899" y="13328"/>
                    <a:pt x="6751" y="13328"/>
                  </a:cubicBezTo>
                  <a:lnTo>
                    <a:pt x="14465" y="13328"/>
                  </a:lnTo>
                  <a:cubicBezTo>
                    <a:pt x="16298" y="13328"/>
                    <a:pt x="17744" y="11881"/>
                    <a:pt x="17744" y="10030"/>
                  </a:cubicBezTo>
                  <a:lnTo>
                    <a:pt x="22257" y="10030"/>
                  </a:lnTo>
                  <a:cubicBezTo>
                    <a:pt x="24109" y="10030"/>
                    <a:pt x="25555" y="8506"/>
                    <a:pt x="25555" y="6655"/>
                  </a:cubicBezTo>
                  <a:cubicBezTo>
                    <a:pt x="25555" y="4822"/>
                    <a:pt x="24109" y="3376"/>
                    <a:pt x="22257" y="3376"/>
                  </a:cubicBezTo>
                  <a:cubicBezTo>
                    <a:pt x="22257" y="1524"/>
                    <a:pt x="20734" y="1"/>
                    <a:pt x="18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1"/>
            <p:cNvSpPr/>
            <p:nvPr/>
          </p:nvSpPr>
          <p:spPr>
            <a:xfrm>
              <a:off x="-1429550" y="3848600"/>
              <a:ext cx="319700" cy="333200"/>
            </a:xfrm>
            <a:custGeom>
              <a:avLst/>
              <a:gdLst/>
              <a:ahLst/>
              <a:cxnLst/>
              <a:rect l="l" t="t" r="r" b="b"/>
              <a:pathLst>
                <a:path w="12788" h="13328" extrusionOk="0">
                  <a:moveTo>
                    <a:pt x="0" y="1"/>
                  </a:moveTo>
                  <a:lnTo>
                    <a:pt x="0" y="13328"/>
                  </a:lnTo>
                  <a:lnTo>
                    <a:pt x="1697" y="13328"/>
                  </a:lnTo>
                  <a:cubicBezTo>
                    <a:pt x="3530" y="13328"/>
                    <a:pt x="4976" y="11881"/>
                    <a:pt x="4976" y="10030"/>
                  </a:cubicBezTo>
                  <a:lnTo>
                    <a:pt x="9489" y="10030"/>
                  </a:lnTo>
                  <a:cubicBezTo>
                    <a:pt x="11341" y="10030"/>
                    <a:pt x="12787" y="8506"/>
                    <a:pt x="12787" y="6655"/>
                  </a:cubicBezTo>
                  <a:cubicBezTo>
                    <a:pt x="12787" y="4822"/>
                    <a:pt x="11341" y="3376"/>
                    <a:pt x="9489" y="3376"/>
                  </a:cubicBezTo>
                  <a:cubicBezTo>
                    <a:pt x="9489" y="1524"/>
                    <a:pt x="7966" y="1"/>
                    <a:pt x="6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 name="Google Shape;1140;p61"/>
          <p:cNvGrpSpPr/>
          <p:nvPr/>
        </p:nvGrpSpPr>
        <p:grpSpPr>
          <a:xfrm>
            <a:off x="5775197" y="2311181"/>
            <a:ext cx="675524" cy="396577"/>
            <a:chOff x="-3623425" y="2141025"/>
            <a:chExt cx="988475" cy="580300"/>
          </a:xfrm>
        </p:grpSpPr>
        <p:sp>
          <p:nvSpPr>
            <p:cNvPr id="1141" name="Google Shape;1141;p61"/>
            <p:cNvSpPr/>
            <p:nvPr/>
          </p:nvSpPr>
          <p:spPr>
            <a:xfrm>
              <a:off x="-3623425" y="2141025"/>
              <a:ext cx="988475" cy="160325"/>
            </a:xfrm>
            <a:custGeom>
              <a:avLst/>
              <a:gdLst/>
              <a:ahLst/>
              <a:cxnLst/>
              <a:rect l="l" t="t" r="r" b="b"/>
              <a:pathLst>
                <a:path w="39539" h="6413" extrusionOk="0">
                  <a:moveTo>
                    <a:pt x="38486" y="1"/>
                  </a:moveTo>
                  <a:cubicBezTo>
                    <a:pt x="38262" y="1"/>
                    <a:pt x="38040" y="78"/>
                    <a:pt x="37861" y="222"/>
                  </a:cubicBezTo>
                  <a:lnTo>
                    <a:pt x="33521" y="3847"/>
                  </a:lnTo>
                  <a:cubicBezTo>
                    <a:pt x="33396" y="3963"/>
                    <a:pt x="33251" y="4021"/>
                    <a:pt x="33109" y="4021"/>
                  </a:cubicBezTo>
                  <a:cubicBezTo>
                    <a:pt x="32967" y="4021"/>
                    <a:pt x="32827" y="3963"/>
                    <a:pt x="32711" y="3847"/>
                  </a:cubicBezTo>
                  <a:lnTo>
                    <a:pt x="29413" y="1109"/>
                  </a:lnTo>
                  <a:cubicBezTo>
                    <a:pt x="28931" y="713"/>
                    <a:pt x="28347" y="516"/>
                    <a:pt x="27764" y="516"/>
                  </a:cubicBezTo>
                  <a:cubicBezTo>
                    <a:pt x="27181" y="516"/>
                    <a:pt x="26597" y="713"/>
                    <a:pt x="26115" y="1109"/>
                  </a:cubicBezTo>
                  <a:lnTo>
                    <a:pt x="22817" y="3847"/>
                  </a:lnTo>
                  <a:cubicBezTo>
                    <a:pt x="22701" y="3963"/>
                    <a:pt x="22561" y="4021"/>
                    <a:pt x="22422" y="4021"/>
                  </a:cubicBezTo>
                  <a:cubicBezTo>
                    <a:pt x="22282" y="4021"/>
                    <a:pt x="22142" y="3963"/>
                    <a:pt x="22026" y="3847"/>
                  </a:cubicBezTo>
                  <a:lnTo>
                    <a:pt x="18805" y="1109"/>
                  </a:lnTo>
                  <a:cubicBezTo>
                    <a:pt x="18323" y="713"/>
                    <a:pt x="17720" y="516"/>
                    <a:pt x="17118" y="516"/>
                  </a:cubicBezTo>
                  <a:cubicBezTo>
                    <a:pt x="16515" y="516"/>
                    <a:pt x="15912" y="713"/>
                    <a:pt x="15430" y="1109"/>
                  </a:cubicBezTo>
                  <a:lnTo>
                    <a:pt x="12209" y="3847"/>
                  </a:lnTo>
                  <a:cubicBezTo>
                    <a:pt x="12093" y="3963"/>
                    <a:pt x="11934" y="4021"/>
                    <a:pt x="11775" y="4021"/>
                  </a:cubicBezTo>
                  <a:cubicBezTo>
                    <a:pt x="11616" y="4021"/>
                    <a:pt x="11457" y="3963"/>
                    <a:pt x="11341" y="3847"/>
                  </a:cubicBezTo>
                  <a:lnTo>
                    <a:pt x="8120" y="1109"/>
                  </a:lnTo>
                  <a:cubicBezTo>
                    <a:pt x="7638" y="713"/>
                    <a:pt x="7036" y="516"/>
                    <a:pt x="6433" y="516"/>
                  </a:cubicBezTo>
                  <a:cubicBezTo>
                    <a:pt x="5830" y="516"/>
                    <a:pt x="5227" y="713"/>
                    <a:pt x="4745" y="1109"/>
                  </a:cubicBezTo>
                  <a:lnTo>
                    <a:pt x="483" y="4735"/>
                  </a:lnTo>
                  <a:cubicBezTo>
                    <a:pt x="78" y="5043"/>
                    <a:pt x="1" y="5699"/>
                    <a:pt x="329" y="6104"/>
                  </a:cubicBezTo>
                  <a:cubicBezTo>
                    <a:pt x="560" y="6335"/>
                    <a:pt x="811" y="6413"/>
                    <a:pt x="1119" y="6413"/>
                  </a:cubicBezTo>
                  <a:cubicBezTo>
                    <a:pt x="1293" y="6413"/>
                    <a:pt x="1524" y="6335"/>
                    <a:pt x="1698" y="6181"/>
                  </a:cubicBezTo>
                  <a:lnTo>
                    <a:pt x="6037" y="2555"/>
                  </a:lnTo>
                  <a:cubicBezTo>
                    <a:pt x="6153" y="2478"/>
                    <a:pt x="6293" y="2440"/>
                    <a:pt x="6433" y="2440"/>
                  </a:cubicBezTo>
                  <a:cubicBezTo>
                    <a:pt x="6573" y="2440"/>
                    <a:pt x="6713" y="2478"/>
                    <a:pt x="6828" y="2555"/>
                  </a:cubicBezTo>
                  <a:lnTo>
                    <a:pt x="10126" y="5294"/>
                  </a:lnTo>
                  <a:cubicBezTo>
                    <a:pt x="10608" y="5738"/>
                    <a:pt x="11192" y="5959"/>
                    <a:pt x="11775" y="5959"/>
                  </a:cubicBezTo>
                  <a:cubicBezTo>
                    <a:pt x="12359" y="5959"/>
                    <a:pt x="12942" y="5738"/>
                    <a:pt x="13424" y="5294"/>
                  </a:cubicBezTo>
                  <a:lnTo>
                    <a:pt x="16722" y="2555"/>
                  </a:lnTo>
                  <a:cubicBezTo>
                    <a:pt x="16838" y="2478"/>
                    <a:pt x="16978" y="2440"/>
                    <a:pt x="17118" y="2440"/>
                  </a:cubicBezTo>
                  <a:cubicBezTo>
                    <a:pt x="17258" y="2440"/>
                    <a:pt x="17397" y="2478"/>
                    <a:pt x="17513" y="2555"/>
                  </a:cubicBezTo>
                  <a:lnTo>
                    <a:pt x="20811" y="5294"/>
                  </a:lnTo>
                  <a:cubicBezTo>
                    <a:pt x="21293" y="5738"/>
                    <a:pt x="21877" y="5959"/>
                    <a:pt x="22460" y="5959"/>
                  </a:cubicBezTo>
                  <a:cubicBezTo>
                    <a:pt x="23044" y="5959"/>
                    <a:pt x="23627" y="5738"/>
                    <a:pt x="24109" y="5294"/>
                  </a:cubicBezTo>
                  <a:lnTo>
                    <a:pt x="27407" y="2555"/>
                  </a:lnTo>
                  <a:cubicBezTo>
                    <a:pt x="27523" y="2478"/>
                    <a:pt x="27663" y="2440"/>
                    <a:pt x="27805" y="2440"/>
                  </a:cubicBezTo>
                  <a:cubicBezTo>
                    <a:pt x="27947" y="2440"/>
                    <a:pt x="28092" y="2478"/>
                    <a:pt x="28217" y="2555"/>
                  </a:cubicBezTo>
                  <a:lnTo>
                    <a:pt x="31419" y="5294"/>
                  </a:lnTo>
                  <a:cubicBezTo>
                    <a:pt x="31901" y="5738"/>
                    <a:pt x="32504" y="5959"/>
                    <a:pt x="33106" y="5959"/>
                  </a:cubicBezTo>
                  <a:cubicBezTo>
                    <a:pt x="33709" y="5959"/>
                    <a:pt x="34312" y="5738"/>
                    <a:pt x="34794" y="5294"/>
                  </a:cubicBezTo>
                  <a:lnTo>
                    <a:pt x="39056" y="1668"/>
                  </a:lnTo>
                  <a:cubicBezTo>
                    <a:pt x="39461" y="1359"/>
                    <a:pt x="39538" y="704"/>
                    <a:pt x="39211" y="318"/>
                  </a:cubicBezTo>
                  <a:cubicBezTo>
                    <a:pt x="39005" y="102"/>
                    <a:pt x="38744" y="1"/>
                    <a:pt x="384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1"/>
            <p:cNvSpPr/>
            <p:nvPr/>
          </p:nvSpPr>
          <p:spPr>
            <a:xfrm>
              <a:off x="-3623425" y="2280300"/>
              <a:ext cx="988475" cy="161850"/>
            </a:xfrm>
            <a:custGeom>
              <a:avLst/>
              <a:gdLst/>
              <a:ahLst/>
              <a:cxnLst/>
              <a:rect l="l" t="t" r="r" b="b"/>
              <a:pathLst>
                <a:path w="39539" h="6474" extrusionOk="0">
                  <a:moveTo>
                    <a:pt x="38422" y="1"/>
                  </a:moveTo>
                  <a:cubicBezTo>
                    <a:pt x="38220" y="1"/>
                    <a:pt x="38023" y="67"/>
                    <a:pt x="37861" y="205"/>
                  </a:cubicBezTo>
                  <a:lnTo>
                    <a:pt x="33521" y="3908"/>
                  </a:lnTo>
                  <a:cubicBezTo>
                    <a:pt x="33396" y="3985"/>
                    <a:pt x="33251" y="4024"/>
                    <a:pt x="33109" y="4024"/>
                  </a:cubicBezTo>
                  <a:cubicBezTo>
                    <a:pt x="32967" y="4024"/>
                    <a:pt x="32827" y="3985"/>
                    <a:pt x="32711" y="3908"/>
                  </a:cubicBezTo>
                  <a:lnTo>
                    <a:pt x="29413" y="1092"/>
                  </a:lnTo>
                  <a:cubicBezTo>
                    <a:pt x="28931" y="687"/>
                    <a:pt x="28347" y="485"/>
                    <a:pt x="27764" y="485"/>
                  </a:cubicBezTo>
                  <a:cubicBezTo>
                    <a:pt x="27181" y="485"/>
                    <a:pt x="26597" y="687"/>
                    <a:pt x="26115" y="1092"/>
                  </a:cubicBezTo>
                  <a:lnTo>
                    <a:pt x="22817" y="3908"/>
                  </a:lnTo>
                  <a:cubicBezTo>
                    <a:pt x="22701" y="3985"/>
                    <a:pt x="22561" y="4024"/>
                    <a:pt x="22422" y="4024"/>
                  </a:cubicBezTo>
                  <a:cubicBezTo>
                    <a:pt x="22282" y="4024"/>
                    <a:pt x="22142" y="3985"/>
                    <a:pt x="22026" y="3908"/>
                  </a:cubicBezTo>
                  <a:lnTo>
                    <a:pt x="18805" y="1092"/>
                  </a:lnTo>
                  <a:cubicBezTo>
                    <a:pt x="18323" y="687"/>
                    <a:pt x="17720" y="485"/>
                    <a:pt x="17118" y="485"/>
                  </a:cubicBezTo>
                  <a:cubicBezTo>
                    <a:pt x="16515" y="485"/>
                    <a:pt x="15912" y="687"/>
                    <a:pt x="15430" y="1092"/>
                  </a:cubicBezTo>
                  <a:lnTo>
                    <a:pt x="12209" y="3908"/>
                  </a:lnTo>
                  <a:cubicBezTo>
                    <a:pt x="12093" y="3985"/>
                    <a:pt x="11934" y="4024"/>
                    <a:pt x="11775" y="4024"/>
                  </a:cubicBezTo>
                  <a:cubicBezTo>
                    <a:pt x="11616" y="4024"/>
                    <a:pt x="11457" y="3985"/>
                    <a:pt x="11341" y="3908"/>
                  </a:cubicBezTo>
                  <a:lnTo>
                    <a:pt x="8120" y="1092"/>
                  </a:lnTo>
                  <a:cubicBezTo>
                    <a:pt x="7638" y="687"/>
                    <a:pt x="7036" y="485"/>
                    <a:pt x="6433" y="485"/>
                  </a:cubicBezTo>
                  <a:cubicBezTo>
                    <a:pt x="5830" y="485"/>
                    <a:pt x="5227" y="687"/>
                    <a:pt x="4745" y="1092"/>
                  </a:cubicBezTo>
                  <a:lnTo>
                    <a:pt x="483" y="4776"/>
                  </a:lnTo>
                  <a:cubicBezTo>
                    <a:pt x="78" y="5104"/>
                    <a:pt x="1" y="5740"/>
                    <a:pt x="329" y="6145"/>
                  </a:cubicBezTo>
                  <a:cubicBezTo>
                    <a:pt x="560" y="6319"/>
                    <a:pt x="811" y="6473"/>
                    <a:pt x="1119" y="6473"/>
                  </a:cubicBezTo>
                  <a:cubicBezTo>
                    <a:pt x="1293" y="6473"/>
                    <a:pt x="1524" y="6396"/>
                    <a:pt x="1698" y="6223"/>
                  </a:cubicBezTo>
                  <a:lnTo>
                    <a:pt x="6037" y="2616"/>
                  </a:lnTo>
                  <a:cubicBezTo>
                    <a:pt x="6153" y="2491"/>
                    <a:pt x="6293" y="2428"/>
                    <a:pt x="6433" y="2428"/>
                  </a:cubicBezTo>
                  <a:cubicBezTo>
                    <a:pt x="6573" y="2428"/>
                    <a:pt x="6713" y="2491"/>
                    <a:pt x="6828" y="2616"/>
                  </a:cubicBezTo>
                  <a:lnTo>
                    <a:pt x="10126" y="5355"/>
                  </a:lnTo>
                  <a:cubicBezTo>
                    <a:pt x="10608" y="5750"/>
                    <a:pt x="11192" y="5948"/>
                    <a:pt x="11775" y="5948"/>
                  </a:cubicBezTo>
                  <a:cubicBezTo>
                    <a:pt x="12359" y="5948"/>
                    <a:pt x="12942" y="5750"/>
                    <a:pt x="13424" y="5355"/>
                  </a:cubicBezTo>
                  <a:lnTo>
                    <a:pt x="16722" y="2616"/>
                  </a:lnTo>
                  <a:cubicBezTo>
                    <a:pt x="16838" y="2491"/>
                    <a:pt x="16978" y="2428"/>
                    <a:pt x="17118" y="2428"/>
                  </a:cubicBezTo>
                  <a:cubicBezTo>
                    <a:pt x="17258" y="2428"/>
                    <a:pt x="17397" y="2491"/>
                    <a:pt x="17513" y="2616"/>
                  </a:cubicBezTo>
                  <a:lnTo>
                    <a:pt x="20811" y="5355"/>
                  </a:lnTo>
                  <a:cubicBezTo>
                    <a:pt x="21293" y="5750"/>
                    <a:pt x="21877" y="5948"/>
                    <a:pt x="22460" y="5948"/>
                  </a:cubicBezTo>
                  <a:cubicBezTo>
                    <a:pt x="23044" y="5948"/>
                    <a:pt x="23627" y="5750"/>
                    <a:pt x="24109" y="5355"/>
                  </a:cubicBezTo>
                  <a:lnTo>
                    <a:pt x="27407" y="2616"/>
                  </a:lnTo>
                  <a:cubicBezTo>
                    <a:pt x="27523" y="2491"/>
                    <a:pt x="27663" y="2428"/>
                    <a:pt x="27805" y="2428"/>
                  </a:cubicBezTo>
                  <a:cubicBezTo>
                    <a:pt x="27947" y="2428"/>
                    <a:pt x="28092" y="2491"/>
                    <a:pt x="28217" y="2616"/>
                  </a:cubicBezTo>
                  <a:lnTo>
                    <a:pt x="31419" y="5355"/>
                  </a:lnTo>
                  <a:cubicBezTo>
                    <a:pt x="31901" y="5750"/>
                    <a:pt x="32504" y="5948"/>
                    <a:pt x="33106" y="5948"/>
                  </a:cubicBezTo>
                  <a:cubicBezTo>
                    <a:pt x="33709" y="5948"/>
                    <a:pt x="34312" y="5750"/>
                    <a:pt x="34794" y="5355"/>
                  </a:cubicBezTo>
                  <a:lnTo>
                    <a:pt x="39056" y="1729"/>
                  </a:lnTo>
                  <a:cubicBezTo>
                    <a:pt x="39461" y="1324"/>
                    <a:pt x="39538" y="764"/>
                    <a:pt x="39211" y="359"/>
                  </a:cubicBezTo>
                  <a:cubicBezTo>
                    <a:pt x="38988" y="125"/>
                    <a:pt x="38700" y="1"/>
                    <a:pt x="384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1"/>
            <p:cNvSpPr/>
            <p:nvPr/>
          </p:nvSpPr>
          <p:spPr>
            <a:xfrm>
              <a:off x="-3623425" y="2420275"/>
              <a:ext cx="988475" cy="162675"/>
            </a:xfrm>
            <a:custGeom>
              <a:avLst/>
              <a:gdLst/>
              <a:ahLst/>
              <a:cxnLst/>
              <a:rect l="l" t="t" r="r" b="b"/>
              <a:pathLst>
                <a:path w="39539" h="6507" extrusionOk="0">
                  <a:moveTo>
                    <a:pt x="38497" y="1"/>
                  </a:moveTo>
                  <a:cubicBezTo>
                    <a:pt x="38269" y="1"/>
                    <a:pt x="38043" y="83"/>
                    <a:pt x="37861" y="238"/>
                  </a:cubicBezTo>
                  <a:lnTo>
                    <a:pt x="33521" y="3844"/>
                  </a:lnTo>
                  <a:cubicBezTo>
                    <a:pt x="33396" y="3970"/>
                    <a:pt x="33251" y="4033"/>
                    <a:pt x="33109" y="4033"/>
                  </a:cubicBezTo>
                  <a:cubicBezTo>
                    <a:pt x="32967" y="4033"/>
                    <a:pt x="32827" y="3970"/>
                    <a:pt x="32711" y="3844"/>
                  </a:cubicBezTo>
                  <a:lnTo>
                    <a:pt x="29413" y="1106"/>
                  </a:lnTo>
                  <a:cubicBezTo>
                    <a:pt x="28931" y="710"/>
                    <a:pt x="28347" y="513"/>
                    <a:pt x="27764" y="513"/>
                  </a:cubicBezTo>
                  <a:cubicBezTo>
                    <a:pt x="27181" y="513"/>
                    <a:pt x="26597" y="710"/>
                    <a:pt x="26115" y="1106"/>
                  </a:cubicBezTo>
                  <a:lnTo>
                    <a:pt x="22817" y="3844"/>
                  </a:lnTo>
                  <a:cubicBezTo>
                    <a:pt x="22701" y="3970"/>
                    <a:pt x="22561" y="4033"/>
                    <a:pt x="22422" y="4033"/>
                  </a:cubicBezTo>
                  <a:cubicBezTo>
                    <a:pt x="22282" y="4033"/>
                    <a:pt x="22142" y="3970"/>
                    <a:pt x="22026" y="3844"/>
                  </a:cubicBezTo>
                  <a:lnTo>
                    <a:pt x="18805" y="1106"/>
                  </a:lnTo>
                  <a:cubicBezTo>
                    <a:pt x="18323" y="710"/>
                    <a:pt x="17720" y="513"/>
                    <a:pt x="17118" y="513"/>
                  </a:cubicBezTo>
                  <a:cubicBezTo>
                    <a:pt x="16515" y="513"/>
                    <a:pt x="15912" y="710"/>
                    <a:pt x="15430" y="1106"/>
                  </a:cubicBezTo>
                  <a:lnTo>
                    <a:pt x="12209" y="3844"/>
                  </a:lnTo>
                  <a:cubicBezTo>
                    <a:pt x="12093" y="3970"/>
                    <a:pt x="11934" y="4033"/>
                    <a:pt x="11775" y="4033"/>
                  </a:cubicBezTo>
                  <a:cubicBezTo>
                    <a:pt x="11616" y="4033"/>
                    <a:pt x="11457" y="3970"/>
                    <a:pt x="11341" y="3844"/>
                  </a:cubicBezTo>
                  <a:lnTo>
                    <a:pt x="8120" y="1106"/>
                  </a:lnTo>
                  <a:cubicBezTo>
                    <a:pt x="7638" y="710"/>
                    <a:pt x="7036" y="513"/>
                    <a:pt x="6433" y="513"/>
                  </a:cubicBezTo>
                  <a:cubicBezTo>
                    <a:pt x="5830" y="513"/>
                    <a:pt x="5227" y="710"/>
                    <a:pt x="4745" y="1106"/>
                  </a:cubicBezTo>
                  <a:lnTo>
                    <a:pt x="483" y="4732"/>
                  </a:lnTo>
                  <a:cubicBezTo>
                    <a:pt x="78" y="5137"/>
                    <a:pt x="1" y="5696"/>
                    <a:pt x="329" y="6101"/>
                  </a:cubicBezTo>
                  <a:cubicBezTo>
                    <a:pt x="560" y="6332"/>
                    <a:pt x="811" y="6506"/>
                    <a:pt x="1119" y="6506"/>
                  </a:cubicBezTo>
                  <a:cubicBezTo>
                    <a:pt x="1293" y="6506"/>
                    <a:pt x="1524" y="6410"/>
                    <a:pt x="1698" y="6255"/>
                  </a:cubicBezTo>
                  <a:lnTo>
                    <a:pt x="6037" y="2552"/>
                  </a:lnTo>
                  <a:cubicBezTo>
                    <a:pt x="6153" y="2475"/>
                    <a:pt x="6293" y="2437"/>
                    <a:pt x="6433" y="2437"/>
                  </a:cubicBezTo>
                  <a:cubicBezTo>
                    <a:pt x="6573" y="2437"/>
                    <a:pt x="6713" y="2475"/>
                    <a:pt x="6828" y="2552"/>
                  </a:cubicBezTo>
                  <a:lnTo>
                    <a:pt x="10126" y="5368"/>
                  </a:lnTo>
                  <a:cubicBezTo>
                    <a:pt x="10608" y="5773"/>
                    <a:pt x="11192" y="5976"/>
                    <a:pt x="11775" y="5976"/>
                  </a:cubicBezTo>
                  <a:cubicBezTo>
                    <a:pt x="12359" y="5976"/>
                    <a:pt x="12942" y="5773"/>
                    <a:pt x="13424" y="5368"/>
                  </a:cubicBezTo>
                  <a:lnTo>
                    <a:pt x="16722" y="2552"/>
                  </a:lnTo>
                  <a:cubicBezTo>
                    <a:pt x="16838" y="2475"/>
                    <a:pt x="16978" y="2437"/>
                    <a:pt x="17118" y="2437"/>
                  </a:cubicBezTo>
                  <a:cubicBezTo>
                    <a:pt x="17258" y="2437"/>
                    <a:pt x="17397" y="2475"/>
                    <a:pt x="17513" y="2552"/>
                  </a:cubicBezTo>
                  <a:lnTo>
                    <a:pt x="20811" y="5368"/>
                  </a:lnTo>
                  <a:cubicBezTo>
                    <a:pt x="21293" y="5773"/>
                    <a:pt x="21877" y="5976"/>
                    <a:pt x="22460" y="5976"/>
                  </a:cubicBezTo>
                  <a:cubicBezTo>
                    <a:pt x="23044" y="5976"/>
                    <a:pt x="23627" y="5773"/>
                    <a:pt x="24109" y="5368"/>
                  </a:cubicBezTo>
                  <a:lnTo>
                    <a:pt x="27407" y="2552"/>
                  </a:lnTo>
                  <a:cubicBezTo>
                    <a:pt x="27523" y="2475"/>
                    <a:pt x="27663" y="2437"/>
                    <a:pt x="27805" y="2437"/>
                  </a:cubicBezTo>
                  <a:cubicBezTo>
                    <a:pt x="27947" y="2437"/>
                    <a:pt x="28092" y="2475"/>
                    <a:pt x="28217" y="2552"/>
                  </a:cubicBezTo>
                  <a:lnTo>
                    <a:pt x="31419" y="5368"/>
                  </a:lnTo>
                  <a:cubicBezTo>
                    <a:pt x="31901" y="5773"/>
                    <a:pt x="32504" y="5976"/>
                    <a:pt x="33106" y="5976"/>
                  </a:cubicBezTo>
                  <a:cubicBezTo>
                    <a:pt x="33709" y="5976"/>
                    <a:pt x="34312" y="5773"/>
                    <a:pt x="34794" y="5368"/>
                  </a:cubicBezTo>
                  <a:lnTo>
                    <a:pt x="39056" y="1684"/>
                  </a:lnTo>
                  <a:cubicBezTo>
                    <a:pt x="39461" y="1356"/>
                    <a:pt x="39538" y="797"/>
                    <a:pt x="39211" y="315"/>
                  </a:cubicBezTo>
                  <a:cubicBezTo>
                    <a:pt x="39008" y="102"/>
                    <a:pt x="38751" y="1"/>
                    <a:pt x="38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1"/>
            <p:cNvSpPr/>
            <p:nvPr/>
          </p:nvSpPr>
          <p:spPr>
            <a:xfrm>
              <a:off x="-3623425" y="2559975"/>
              <a:ext cx="988475" cy="161350"/>
            </a:xfrm>
            <a:custGeom>
              <a:avLst/>
              <a:gdLst/>
              <a:ahLst/>
              <a:cxnLst/>
              <a:rect l="l" t="t" r="r" b="b"/>
              <a:pathLst>
                <a:path w="39539" h="6454" extrusionOk="0">
                  <a:moveTo>
                    <a:pt x="38457" y="1"/>
                  </a:moveTo>
                  <a:cubicBezTo>
                    <a:pt x="38243" y="1"/>
                    <a:pt x="38033" y="82"/>
                    <a:pt x="37861" y="262"/>
                  </a:cubicBezTo>
                  <a:lnTo>
                    <a:pt x="33521" y="3888"/>
                  </a:lnTo>
                  <a:cubicBezTo>
                    <a:pt x="33396" y="4004"/>
                    <a:pt x="33251" y="4062"/>
                    <a:pt x="33109" y="4062"/>
                  </a:cubicBezTo>
                  <a:cubicBezTo>
                    <a:pt x="32967" y="4062"/>
                    <a:pt x="32827" y="4004"/>
                    <a:pt x="32711" y="3888"/>
                  </a:cubicBezTo>
                  <a:lnTo>
                    <a:pt x="29413" y="1149"/>
                  </a:lnTo>
                  <a:cubicBezTo>
                    <a:pt x="28931" y="744"/>
                    <a:pt x="28347" y="542"/>
                    <a:pt x="27764" y="542"/>
                  </a:cubicBezTo>
                  <a:cubicBezTo>
                    <a:pt x="27181" y="542"/>
                    <a:pt x="26597" y="744"/>
                    <a:pt x="26115" y="1149"/>
                  </a:cubicBezTo>
                  <a:lnTo>
                    <a:pt x="22817" y="3888"/>
                  </a:lnTo>
                  <a:cubicBezTo>
                    <a:pt x="22701" y="4004"/>
                    <a:pt x="22561" y="4062"/>
                    <a:pt x="22422" y="4062"/>
                  </a:cubicBezTo>
                  <a:cubicBezTo>
                    <a:pt x="22282" y="4062"/>
                    <a:pt x="22142" y="4004"/>
                    <a:pt x="22026" y="3888"/>
                  </a:cubicBezTo>
                  <a:lnTo>
                    <a:pt x="18805" y="1149"/>
                  </a:lnTo>
                  <a:cubicBezTo>
                    <a:pt x="18323" y="744"/>
                    <a:pt x="17720" y="542"/>
                    <a:pt x="17118" y="542"/>
                  </a:cubicBezTo>
                  <a:cubicBezTo>
                    <a:pt x="16515" y="542"/>
                    <a:pt x="15912" y="744"/>
                    <a:pt x="15430" y="1149"/>
                  </a:cubicBezTo>
                  <a:lnTo>
                    <a:pt x="12209" y="3888"/>
                  </a:lnTo>
                  <a:cubicBezTo>
                    <a:pt x="12093" y="4004"/>
                    <a:pt x="11934" y="4062"/>
                    <a:pt x="11775" y="4062"/>
                  </a:cubicBezTo>
                  <a:cubicBezTo>
                    <a:pt x="11616" y="4062"/>
                    <a:pt x="11457" y="4004"/>
                    <a:pt x="11341" y="3888"/>
                  </a:cubicBezTo>
                  <a:lnTo>
                    <a:pt x="8120" y="1149"/>
                  </a:lnTo>
                  <a:cubicBezTo>
                    <a:pt x="7638" y="744"/>
                    <a:pt x="7036" y="542"/>
                    <a:pt x="6433" y="542"/>
                  </a:cubicBezTo>
                  <a:cubicBezTo>
                    <a:pt x="5830" y="542"/>
                    <a:pt x="5227" y="744"/>
                    <a:pt x="4745" y="1149"/>
                  </a:cubicBezTo>
                  <a:lnTo>
                    <a:pt x="483" y="4775"/>
                  </a:lnTo>
                  <a:cubicBezTo>
                    <a:pt x="78" y="5084"/>
                    <a:pt x="1" y="5740"/>
                    <a:pt x="329" y="6125"/>
                  </a:cubicBezTo>
                  <a:cubicBezTo>
                    <a:pt x="560" y="6376"/>
                    <a:pt x="811" y="6453"/>
                    <a:pt x="1119" y="6453"/>
                  </a:cubicBezTo>
                  <a:cubicBezTo>
                    <a:pt x="1293" y="6453"/>
                    <a:pt x="1524" y="6376"/>
                    <a:pt x="1698" y="6222"/>
                  </a:cubicBezTo>
                  <a:lnTo>
                    <a:pt x="6037" y="2596"/>
                  </a:lnTo>
                  <a:cubicBezTo>
                    <a:pt x="6153" y="2480"/>
                    <a:pt x="6293" y="2422"/>
                    <a:pt x="6433" y="2422"/>
                  </a:cubicBezTo>
                  <a:cubicBezTo>
                    <a:pt x="6573" y="2422"/>
                    <a:pt x="6713" y="2480"/>
                    <a:pt x="6828" y="2596"/>
                  </a:cubicBezTo>
                  <a:lnTo>
                    <a:pt x="10126" y="5335"/>
                  </a:lnTo>
                  <a:cubicBezTo>
                    <a:pt x="10608" y="5778"/>
                    <a:pt x="11192" y="6000"/>
                    <a:pt x="11775" y="6000"/>
                  </a:cubicBezTo>
                  <a:cubicBezTo>
                    <a:pt x="12359" y="6000"/>
                    <a:pt x="12942" y="5778"/>
                    <a:pt x="13424" y="5335"/>
                  </a:cubicBezTo>
                  <a:lnTo>
                    <a:pt x="16722" y="2596"/>
                  </a:lnTo>
                  <a:cubicBezTo>
                    <a:pt x="16838" y="2480"/>
                    <a:pt x="16978" y="2422"/>
                    <a:pt x="17118" y="2422"/>
                  </a:cubicBezTo>
                  <a:cubicBezTo>
                    <a:pt x="17258" y="2422"/>
                    <a:pt x="17397" y="2480"/>
                    <a:pt x="17513" y="2596"/>
                  </a:cubicBezTo>
                  <a:lnTo>
                    <a:pt x="20811" y="5335"/>
                  </a:lnTo>
                  <a:cubicBezTo>
                    <a:pt x="21293" y="5778"/>
                    <a:pt x="21877" y="6000"/>
                    <a:pt x="22460" y="6000"/>
                  </a:cubicBezTo>
                  <a:cubicBezTo>
                    <a:pt x="23044" y="6000"/>
                    <a:pt x="23627" y="5778"/>
                    <a:pt x="24109" y="5335"/>
                  </a:cubicBezTo>
                  <a:lnTo>
                    <a:pt x="27407" y="2596"/>
                  </a:lnTo>
                  <a:cubicBezTo>
                    <a:pt x="27523" y="2480"/>
                    <a:pt x="27663" y="2422"/>
                    <a:pt x="27805" y="2422"/>
                  </a:cubicBezTo>
                  <a:cubicBezTo>
                    <a:pt x="27947" y="2422"/>
                    <a:pt x="28092" y="2480"/>
                    <a:pt x="28217" y="2596"/>
                  </a:cubicBezTo>
                  <a:lnTo>
                    <a:pt x="31419" y="5335"/>
                  </a:lnTo>
                  <a:cubicBezTo>
                    <a:pt x="31901" y="5778"/>
                    <a:pt x="32504" y="6000"/>
                    <a:pt x="33106" y="6000"/>
                  </a:cubicBezTo>
                  <a:cubicBezTo>
                    <a:pt x="33709" y="6000"/>
                    <a:pt x="34312" y="5778"/>
                    <a:pt x="34794" y="5335"/>
                  </a:cubicBezTo>
                  <a:lnTo>
                    <a:pt x="39056" y="1709"/>
                  </a:lnTo>
                  <a:cubicBezTo>
                    <a:pt x="39461" y="1400"/>
                    <a:pt x="39538" y="744"/>
                    <a:pt x="39211" y="339"/>
                  </a:cubicBezTo>
                  <a:cubicBezTo>
                    <a:pt x="38997" y="126"/>
                    <a:pt x="38724" y="1"/>
                    <a:pt x="38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1"/>
            <p:cNvSpPr/>
            <p:nvPr/>
          </p:nvSpPr>
          <p:spPr>
            <a:xfrm>
              <a:off x="-3129200" y="2141025"/>
              <a:ext cx="494250" cy="149000"/>
            </a:xfrm>
            <a:custGeom>
              <a:avLst/>
              <a:gdLst/>
              <a:ahLst/>
              <a:cxnLst/>
              <a:rect l="l" t="t" r="r" b="b"/>
              <a:pathLst>
                <a:path w="19770" h="5960" extrusionOk="0">
                  <a:moveTo>
                    <a:pt x="18717" y="1"/>
                  </a:moveTo>
                  <a:cubicBezTo>
                    <a:pt x="18493" y="1"/>
                    <a:pt x="18271" y="78"/>
                    <a:pt x="18092" y="222"/>
                  </a:cubicBezTo>
                  <a:lnTo>
                    <a:pt x="13752" y="3847"/>
                  </a:lnTo>
                  <a:cubicBezTo>
                    <a:pt x="13627" y="3963"/>
                    <a:pt x="13482" y="4021"/>
                    <a:pt x="13340" y="4021"/>
                  </a:cubicBezTo>
                  <a:cubicBezTo>
                    <a:pt x="13198" y="4021"/>
                    <a:pt x="13058" y="3963"/>
                    <a:pt x="12942" y="3847"/>
                  </a:cubicBezTo>
                  <a:lnTo>
                    <a:pt x="9644" y="1109"/>
                  </a:lnTo>
                  <a:cubicBezTo>
                    <a:pt x="9162" y="713"/>
                    <a:pt x="8578" y="516"/>
                    <a:pt x="7995" y="516"/>
                  </a:cubicBezTo>
                  <a:cubicBezTo>
                    <a:pt x="7412" y="516"/>
                    <a:pt x="6828" y="713"/>
                    <a:pt x="6346" y="1109"/>
                  </a:cubicBezTo>
                  <a:lnTo>
                    <a:pt x="3048" y="3847"/>
                  </a:lnTo>
                  <a:cubicBezTo>
                    <a:pt x="2932" y="3963"/>
                    <a:pt x="2792" y="4021"/>
                    <a:pt x="2653" y="4021"/>
                  </a:cubicBezTo>
                  <a:cubicBezTo>
                    <a:pt x="2513" y="4021"/>
                    <a:pt x="2373" y="3963"/>
                    <a:pt x="2257" y="3847"/>
                  </a:cubicBezTo>
                  <a:lnTo>
                    <a:pt x="1" y="1919"/>
                  </a:lnTo>
                  <a:lnTo>
                    <a:pt x="1" y="4484"/>
                  </a:lnTo>
                  <a:lnTo>
                    <a:pt x="1042" y="5294"/>
                  </a:lnTo>
                  <a:cubicBezTo>
                    <a:pt x="1524" y="5738"/>
                    <a:pt x="2108" y="5959"/>
                    <a:pt x="2691" y="5959"/>
                  </a:cubicBezTo>
                  <a:cubicBezTo>
                    <a:pt x="3275" y="5959"/>
                    <a:pt x="3858" y="5738"/>
                    <a:pt x="4340" y="5294"/>
                  </a:cubicBezTo>
                  <a:lnTo>
                    <a:pt x="7638" y="2555"/>
                  </a:lnTo>
                  <a:cubicBezTo>
                    <a:pt x="7754" y="2478"/>
                    <a:pt x="7894" y="2440"/>
                    <a:pt x="8036" y="2440"/>
                  </a:cubicBezTo>
                  <a:cubicBezTo>
                    <a:pt x="8178" y="2440"/>
                    <a:pt x="8323" y="2478"/>
                    <a:pt x="8448" y="2555"/>
                  </a:cubicBezTo>
                  <a:lnTo>
                    <a:pt x="11650" y="5294"/>
                  </a:lnTo>
                  <a:cubicBezTo>
                    <a:pt x="12132" y="5738"/>
                    <a:pt x="12735" y="5959"/>
                    <a:pt x="13337" y="5959"/>
                  </a:cubicBezTo>
                  <a:cubicBezTo>
                    <a:pt x="13940" y="5959"/>
                    <a:pt x="14543" y="5738"/>
                    <a:pt x="15025" y="5294"/>
                  </a:cubicBezTo>
                  <a:lnTo>
                    <a:pt x="19287" y="1668"/>
                  </a:lnTo>
                  <a:cubicBezTo>
                    <a:pt x="19692" y="1359"/>
                    <a:pt x="19769" y="704"/>
                    <a:pt x="19442" y="318"/>
                  </a:cubicBezTo>
                  <a:cubicBezTo>
                    <a:pt x="19236" y="102"/>
                    <a:pt x="18975" y="1"/>
                    <a:pt x="18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1"/>
            <p:cNvSpPr/>
            <p:nvPr/>
          </p:nvSpPr>
          <p:spPr>
            <a:xfrm>
              <a:off x="-3129200" y="2280300"/>
              <a:ext cx="494250" cy="148700"/>
            </a:xfrm>
            <a:custGeom>
              <a:avLst/>
              <a:gdLst/>
              <a:ahLst/>
              <a:cxnLst/>
              <a:rect l="l" t="t" r="r" b="b"/>
              <a:pathLst>
                <a:path w="19770" h="5948" extrusionOk="0">
                  <a:moveTo>
                    <a:pt x="18653" y="1"/>
                  </a:moveTo>
                  <a:cubicBezTo>
                    <a:pt x="18451" y="1"/>
                    <a:pt x="18254" y="67"/>
                    <a:pt x="18092" y="205"/>
                  </a:cubicBezTo>
                  <a:lnTo>
                    <a:pt x="13752" y="3908"/>
                  </a:lnTo>
                  <a:cubicBezTo>
                    <a:pt x="13627" y="3985"/>
                    <a:pt x="13482" y="4024"/>
                    <a:pt x="13340" y="4024"/>
                  </a:cubicBezTo>
                  <a:cubicBezTo>
                    <a:pt x="13198" y="4024"/>
                    <a:pt x="13058" y="3985"/>
                    <a:pt x="12942" y="3908"/>
                  </a:cubicBezTo>
                  <a:lnTo>
                    <a:pt x="9644" y="1092"/>
                  </a:lnTo>
                  <a:cubicBezTo>
                    <a:pt x="9162" y="687"/>
                    <a:pt x="8578" y="485"/>
                    <a:pt x="7995" y="485"/>
                  </a:cubicBezTo>
                  <a:cubicBezTo>
                    <a:pt x="7412" y="485"/>
                    <a:pt x="6828" y="687"/>
                    <a:pt x="6346" y="1092"/>
                  </a:cubicBezTo>
                  <a:lnTo>
                    <a:pt x="3048" y="3908"/>
                  </a:lnTo>
                  <a:cubicBezTo>
                    <a:pt x="2932" y="3985"/>
                    <a:pt x="2792" y="4024"/>
                    <a:pt x="2653" y="4024"/>
                  </a:cubicBezTo>
                  <a:cubicBezTo>
                    <a:pt x="2513" y="4024"/>
                    <a:pt x="2373" y="3985"/>
                    <a:pt x="2257" y="3908"/>
                  </a:cubicBezTo>
                  <a:lnTo>
                    <a:pt x="1" y="1980"/>
                  </a:lnTo>
                  <a:lnTo>
                    <a:pt x="1" y="4468"/>
                  </a:lnTo>
                  <a:lnTo>
                    <a:pt x="1042" y="5355"/>
                  </a:lnTo>
                  <a:cubicBezTo>
                    <a:pt x="1524" y="5750"/>
                    <a:pt x="2108" y="5948"/>
                    <a:pt x="2691" y="5948"/>
                  </a:cubicBezTo>
                  <a:cubicBezTo>
                    <a:pt x="3275" y="5948"/>
                    <a:pt x="3858" y="5750"/>
                    <a:pt x="4340" y="5355"/>
                  </a:cubicBezTo>
                  <a:lnTo>
                    <a:pt x="7638" y="2616"/>
                  </a:lnTo>
                  <a:cubicBezTo>
                    <a:pt x="7754" y="2491"/>
                    <a:pt x="7894" y="2428"/>
                    <a:pt x="8036" y="2428"/>
                  </a:cubicBezTo>
                  <a:cubicBezTo>
                    <a:pt x="8178" y="2428"/>
                    <a:pt x="8323" y="2491"/>
                    <a:pt x="8448" y="2616"/>
                  </a:cubicBezTo>
                  <a:lnTo>
                    <a:pt x="11650" y="5355"/>
                  </a:lnTo>
                  <a:cubicBezTo>
                    <a:pt x="12132" y="5750"/>
                    <a:pt x="12735" y="5948"/>
                    <a:pt x="13337" y="5948"/>
                  </a:cubicBezTo>
                  <a:cubicBezTo>
                    <a:pt x="13940" y="5948"/>
                    <a:pt x="14543" y="5750"/>
                    <a:pt x="15025" y="5355"/>
                  </a:cubicBezTo>
                  <a:lnTo>
                    <a:pt x="19287" y="1729"/>
                  </a:lnTo>
                  <a:cubicBezTo>
                    <a:pt x="19692" y="1324"/>
                    <a:pt x="19769" y="764"/>
                    <a:pt x="19442" y="359"/>
                  </a:cubicBezTo>
                  <a:cubicBezTo>
                    <a:pt x="19219" y="125"/>
                    <a:pt x="18931" y="1"/>
                    <a:pt x="186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1"/>
            <p:cNvSpPr/>
            <p:nvPr/>
          </p:nvSpPr>
          <p:spPr>
            <a:xfrm>
              <a:off x="-3129200" y="2420275"/>
              <a:ext cx="494250" cy="149400"/>
            </a:xfrm>
            <a:custGeom>
              <a:avLst/>
              <a:gdLst/>
              <a:ahLst/>
              <a:cxnLst/>
              <a:rect l="l" t="t" r="r" b="b"/>
              <a:pathLst>
                <a:path w="19770" h="5976" extrusionOk="0">
                  <a:moveTo>
                    <a:pt x="18728" y="1"/>
                  </a:moveTo>
                  <a:cubicBezTo>
                    <a:pt x="18500" y="1"/>
                    <a:pt x="18274" y="83"/>
                    <a:pt x="18092" y="238"/>
                  </a:cubicBezTo>
                  <a:lnTo>
                    <a:pt x="13752" y="3844"/>
                  </a:lnTo>
                  <a:cubicBezTo>
                    <a:pt x="13627" y="3970"/>
                    <a:pt x="13482" y="4033"/>
                    <a:pt x="13340" y="4033"/>
                  </a:cubicBezTo>
                  <a:cubicBezTo>
                    <a:pt x="13198" y="4033"/>
                    <a:pt x="13058" y="3970"/>
                    <a:pt x="12942" y="3844"/>
                  </a:cubicBezTo>
                  <a:lnTo>
                    <a:pt x="9644" y="1106"/>
                  </a:lnTo>
                  <a:cubicBezTo>
                    <a:pt x="9162" y="710"/>
                    <a:pt x="8578" y="513"/>
                    <a:pt x="7995" y="513"/>
                  </a:cubicBezTo>
                  <a:cubicBezTo>
                    <a:pt x="7412" y="513"/>
                    <a:pt x="6828" y="710"/>
                    <a:pt x="6346" y="1106"/>
                  </a:cubicBezTo>
                  <a:lnTo>
                    <a:pt x="3048" y="3844"/>
                  </a:lnTo>
                  <a:cubicBezTo>
                    <a:pt x="2932" y="3970"/>
                    <a:pt x="2792" y="4033"/>
                    <a:pt x="2653" y="4033"/>
                  </a:cubicBezTo>
                  <a:cubicBezTo>
                    <a:pt x="2513" y="4033"/>
                    <a:pt x="2373" y="3970"/>
                    <a:pt x="2257" y="3844"/>
                  </a:cubicBezTo>
                  <a:lnTo>
                    <a:pt x="1" y="1993"/>
                  </a:lnTo>
                  <a:lnTo>
                    <a:pt x="1" y="4481"/>
                  </a:lnTo>
                  <a:lnTo>
                    <a:pt x="1042" y="5368"/>
                  </a:lnTo>
                  <a:cubicBezTo>
                    <a:pt x="1524" y="5773"/>
                    <a:pt x="2108" y="5976"/>
                    <a:pt x="2691" y="5976"/>
                  </a:cubicBezTo>
                  <a:cubicBezTo>
                    <a:pt x="3275" y="5976"/>
                    <a:pt x="3858" y="5773"/>
                    <a:pt x="4340" y="5368"/>
                  </a:cubicBezTo>
                  <a:lnTo>
                    <a:pt x="7638" y="2552"/>
                  </a:lnTo>
                  <a:cubicBezTo>
                    <a:pt x="7754" y="2475"/>
                    <a:pt x="7894" y="2437"/>
                    <a:pt x="8036" y="2437"/>
                  </a:cubicBezTo>
                  <a:cubicBezTo>
                    <a:pt x="8178" y="2437"/>
                    <a:pt x="8323" y="2475"/>
                    <a:pt x="8448" y="2552"/>
                  </a:cubicBezTo>
                  <a:lnTo>
                    <a:pt x="11650" y="5368"/>
                  </a:lnTo>
                  <a:cubicBezTo>
                    <a:pt x="12132" y="5773"/>
                    <a:pt x="12735" y="5976"/>
                    <a:pt x="13337" y="5976"/>
                  </a:cubicBezTo>
                  <a:cubicBezTo>
                    <a:pt x="13940" y="5976"/>
                    <a:pt x="14543" y="5773"/>
                    <a:pt x="15025" y="5368"/>
                  </a:cubicBezTo>
                  <a:lnTo>
                    <a:pt x="19287" y="1684"/>
                  </a:lnTo>
                  <a:cubicBezTo>
                    <a:pt x="19692" y="1356"/>
                    <a:pt x="19769" y="797"/>
                    <a:pt x="19442" y="315"/>
                  </a:cubicBezTo>
                  <a:cubicBezTo>
                    <a:pt x="19239" y="102"/>
                    <a:pt x="18982" y="1"/>
                    <a:pt x="187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1"/>
            <p:cNvSpPr/>
            <p:nvPr/>
          </p:nvSpPr>
          <p:spPr>
            <a:xfrm>
              <a:off x="-3129200" y="2559975"/>
              <a:ext cx="494250" cy="150025"/>
            </a:xfrm>
            <a:custGeom>
              <a:avLst/>
              <a:gdLst/>
              <a:ahLst/>
              <a:cxnLst/>
              <a:rect l="l" t="t" r="r" b="b"/>
              <a:pathLst>
                <a:path w="19770" h="6001" extrusionOk="0">
                  <a:moveTo>
                    <a:pt x="18688" y="1"/>
                  </a:moveTo>
                  <a:cubicBezTo>
                    <a:pt x="18474" y="1"/>
                    <a:pt x="18264" y="82"/>
                    <a:pt x="18092" y="262"/>
                  </a:cubicBezTo>
                  <a:lnTo>
                    <a:pt x="13752" y="3888"/>
                  </a:lnTo>
                  <a:cubicBezTo>
                    <a:pt x="13627" y="4004"/>
                    <a:pt x="13482" y="4062"/>
                    <a:pt x="13340" y="4062"/>
                  </a:cubicBezTo>
                  <a:cubicBezTo>
                    <a:pt x="13198" y="4062"/>
                    <a:pt x="13058" y="4004"/>
                    <a:pt x="12942" y="3888"/>
                  </a:cubicBezTo>
                  <a:lnTo>
                    <a:pt x="9644" y="1149"/>
                  </a:lnTo>
                  <a:cubicBezTo>
                    <a:pt x="9162" y="744"/>
                    <a:pt x="8578" y="542"/>
                    <a:pt x="7995" y="542"/>
                  </a:cubicBezTo>
                  <a:cubicBezTo>
                    <a:pt x="7412" y="542"/>
                    <a:pt x="6828" y="744"/>
                    <a:pt x="6346" y="1149"/>
                  </a:cubicBezTo>
                  <a:lnTo>
                    <a:pt x="3048" y="3888"/>
                  </a:lnTo>
                  <a:cubicBezTo>
                    <a:pt x="2932" y="4004"/>
                    <a:pt x="2792" y="4062"/>
                    <a:pt x="2653" y="4062"/>
                  </a:cubicBezTo>
                  <a:cubicBezTo>
                    <a:pt x="2513" y="4062"/>
                    <a:pt x="2373" y="4004"/>
                    <a:pt x="2257" y="3888"/>
                  </a:cubicBezTo>
                  <a:lnTo>
                    <a:pt x="1" y="1960"/>
                  </a:lnTo>
                  <a:lnTo>
                    <a:pt x="1" y="4525"/>
                  </a:lnTo>
                  <a:lnTo>
                    <a:pt x="1042" y="5335"/>
                  </a:lnTo>
                  <a:cubicBezTo>
                    <a:pt x="1524" y="5778"/>
                    <a:pt x="2108" y="6000"/>
                    <a:pt x="2691" y="6000"/>
                  </a:cubicBezTo>
                  <a:cubicBezTo>
                    <a:pt x="3275" y="6000"/>
                    <a:pt x="3858" y="5778"/>
                    <a:pt x="4340" y="5335"/>
                  </a:cubicBezTo>
                  <a:lnTo>
                    <a:pt x="7638" y="2596"/>
                  </a:lnTo>
                  <a:cubicBezTo>
                    <a:pt x="7754" y="2480"/>
                    <a:pt x="7894" y="2422"/>
                    <a:pt x="8036" y="2422"/>
                  </a:cubicBezTo>
                  <a:cubicBezTo>
                    <a:pt x="8178" y="2422"/>
                    <a:pt x="8323" y="2480"/>
                    <a:pt x="8448" y="2596"/>
                  </a:cubicBezTo>
                  <a:lnTo>
                    <a:pt x="11650" y="5335"/>
                  </a:lnTo>
                  <a:cubicBezTo>
                    <a:pt x="12132" y="5778"/>
                    <a:pt x="12735" y="6000"/>
                    <a:pt x="13337" y="6000"/>
                  </a:cubicBezTo>
                  <a:cubicBezTo>
                    <a:pt x="13940" y="6000"/>
                    <a:pt x="14543" y="5778"/>
                    <a:pt x="15025" y="5335"/>
                  </a:cubicBezTo>
                  <a:lnTo>
                    <a:pt x="19287" y="1709"/>
                  </a:lnTo>
                  <a:cubicBezTo>
                    <a:pt x="19692" y="1400"/>
                    <a:pt x="19769" y="744"/>
                    <a:pt x="19442" y="339"/>
                  </a:cubicBezTo>
                  <a:cubicBezTo>
                    <a:pt x="19228" y="126"/>
                    <a:pt x="18955" y="1"/>
                    <a:pt x="18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61"/>
          <p:cNvGrpSpPr/>
          <p:nvPr/>
        </p:nvGrpSpPr>
        <p:grpSpPr>
          <a:xfrm>
            <a:off x="6737445" y="3291241"/>
            <a:ext cx="554579" cy="565462"/>
            <a:chOff x="-2048175" y="4851025"/>
            <a:chExt cx="811500" cy="827425"/>
          </a:xfrm>
        </p:grpSpPr>
        <p:sp>
          <p:nvSpPr>
            <p:cNvPr id="1150" name="Google Shape;1150;p61"/>
            <p:cNvSpPr/>
            <p:nvPr/>
          </p:nvSpPr>
          <p:spPr>
            <a:xfrm>
              <a:off x="-2048175" y="4851025"/>
              <a:ext cx="811500" cy="827425"/>
            </a:xfrm>
            <a:custGeom>
              <a:avLst/>
              <a:gdLst/>
              <a:ahLst/>
              <a:cxnLst/>
              <a:rect l="l" t="t" r="r" b="b"/>
              <a:pathLst>
                <a:path w="32460" h="33097" extrusionOk="0">
                  <a:moveTo>
                    <a:pt x="16220" y="1"/>
                  </a:moveTo>
                  <a:cubicBezTo>
                    <a:pt x="15738" y="1"/>
                    <a:pt x="15430" y="406"/>
                    <a:pt x="15430" y="791"/>
                  </a:cubicBezTo>
                  <a:lnTo>
                    <a:pt x="15430" y="2489"/>
                  </a:lnTo>
                  <a:lnTo>
                    <a:pt x="14388" y="1196"/>
                  </a:lnTo>
                  <a:cubicBezTo>
                    <a:pt x="14202" y="1022"/>
                    <a:pt x="13967" y="915"/>
                    <a:pt x="13724" y="915"/>
                  </a:cubicBezTo>
                  <a:cubicBezTo>
                    <a:pt x="13539" y="915"/>
                    <a:pt x="13349" y="977"/>
                    <a:pt x="13173" y="1119"/>
                  </a:cubicBezTo>
                  <a:cubicBezTo>
                    <a:pt x="12845" y="1370"/>
                    <a:pt x="12845" y="1852"/>
                    <a:pt x="13096" y="2238"/>
                  </a:cubicBezTo>
                  <a:lnTo>
                    <a:pt x="15430" y="4977"/>
                  </a:lnTo>
                  <a:lnTo>
                    <a:pt x="15430" y="6192"/>
                  </a:lnTo>
                  <a:lnTo>
                    <a:pt x="13655" y="4167"/>
                  </a:lnTo>
                  <a:cubicBezTo>
                    <a:pt x="13531" y="4001"/>
                    <a:pt x="13335" y="3924"/>
                    <a:pt x="13118" y="3924"/>
                  </a:cubicBezTo>
                  <a:cubicBezTo>
                    <a:pt x="12929" y="3924"/>
                    <a:pt x="12725" y="3982"/>
                    <a:pt x="12537" y="4089"/>
                  </a:cubicBezTo>
                  <a:cubicBezTo>
                    <a:pt x="12209" y="4417"/>
                    <a:pt x="12209" y="4900"/>
                    <a:pt x="12460" y="5227"/>
                  </a:cubicBezTo>
                  <a:lnTo>
                    <a:pt x="15430" y="8680"/>
                  </a:lnTo>
                  <a:lnTo>
                    <a:pt x="15430" y="14620"/>
                  </a:lnTo>
                  <a:lnTo>
                    <a:pt x="11322" y="10435"/>
                  </a:lnTo>
                  <a:lnTo>
                    <a:pt x="11013" y="5864"/>
                  </a:lnTo>
                  <a:cubicBezTo>
                    <a:pt x="11013" y="5459"/>
                    <a:pt x="10608" y="5131"/>
                    <a:pt x="10126" y="5131"/>
                  </a:cubicBezTo>
                  <a:cubicBezTo>
                    <a:pt x="9721" y="5227"/>
                    <a:pt x="9393" y="5536"/>
                    <a:pt x="9393" y="6018"/>
                  </a:cubicBezTo>
                  <a:lnTo>
                    <a:pt x="9567" y="8680"/>
                  </a:lnTo>
                  <a:lnTo>
                    <a:pt x="8757" y="7793"/>
                  </a:lnTo>
                  <a:lnTo>
                    <a:pt x="8429" y="4167"/>
                  </a:lnTo>
                  <a:cubicBezTo>
                    <a:pt x="8429" y="3781"/>
                    <a:pt x="8024" y="3453"/>
                    <a:pt x="7638" y="3453"/>
                  </a:cubicBezTo>
                  <a:cubicBezTo>
                    <a:pt x="7156" y="3530"/>
                    <a:pt x="6828" y="3858"/>
                    <a:pt x="6828" y="4340"/>
                  </a:cubicBezTo>
                  <a:lnTo>
                    <a:pt x="6982" y="6018"/>
                  </a:lnTo>
                  <a:lnTo>
                    <a:pt x="6982" y="6018"/>
                  </a:lnTo>
                  <a:lnTo>
                    <a:pt x="5864" y="4900"/>
                  </a:lnTo>
                  <a:cubicBezTo>
                    <a:pt x="5700" y="4736"/>
                    <a:pt x="5497" y="4654"/>
                    <a:pt x="5297" y="4654"/>
                  </a:cubicBezTo>
                  <a:cubicBezTo>
                    <a:pt x="5097" y="4654"/>
                    <a:pt x="4899" y="4736"/>
                    <a:pt x="4745" y="4900"/>
                  </a:cubicBezTo>
                  <a:cubicBezTo>
                    <a:pt x="4417" y="5227"/>
                    <a:pt x="4417" y="5710"/>
                    <a:pt x="4745" y="6018"/>
                  </a:cubicBezTo>
                  <a:lnTo>
                    <a:pt x="5864" y="7233"/>
                  </a:lnTo>
                  <a:lnTo>
                    <a:pt x="4166" y="7060"/>
                  </a:lnTo>
                  <a:cubicBezTo>
                    <a:pt x="4128" y="7052"/>
                    <a:pt x="4090" y="7048"/>
                    <a:pt x="4052" y="7048"/>
                  </a:cubicBezTo>
                  <a:cubicBezTo>
                    <a:pt x="3705" y="7048"/>
                    <a:pt x="3376" y="7358"/>
                    <a:pt x="3376" y="7793"/>
                  </a:cubicBezTo>
                  <a:cubicBezTo>
                    <a:pt x="3298" y="8198"/>
                    <a:pt x="3607" y="8603"/>
                    <a:pt x="4089" y="8680"/>
                  </a:cubicBezTo>
                  <a:lnTo>
                    <a:pt x="7638" y="8988"/>
                  </a:lnTo>
                  <a:lnTo>
                    <a:pt x="8429" y="9798"/>
                  </a:lnTo>
                  <a:lnTo>
                    <a:pt x="5864" y="9644"/>
                  </a:lnTo>
                  <a:cubicBezTo>
                    <a:pt x="5381" y="9644"/>
                    <a:pt x="5053" y="9953"/>
                    <a:pt x="4976" y="10435"/>
                  </a:cubicBezTo>
                  <a:cubicBezTo>
                    <a:pt x="4976" y="10840"/>
                    <a:pt x="5304" y="11245"/>
                    <a:pt x="5709" y="11245"/>
                  </a:cubicBezTo>
                  <a:lnTo>
                    <a:pt x="10203" y="11573"/>
                  </a:lnTo>
                  <a:lnTo>
                    <a:pt x="14292" y="15739"/>
                  </a:lnTo>
                  <a:lnTo>
                    <a:pt x="8506" y="15739"/>
                  </a:lnTo>
                  <a:lnTo>
                    <a:pt x="5131" y="12768"/>
                  </a:lnTo>
                  <a:cubicBezTo>
                    <a:pt x="4987" y="12661"/>
                    <a:pt x="4790" y="12604"/>
                    <a:pt x="4595" y="12604"/>
                  </a:cubicBezTo>
                  <a:cubicBezTo>
                    <a:pt x="4369" y="12604"/>
                    <a:pt x="4146" y="12680"/>
                    <a:pt x="4012" y="12846"/>
                  </a:cubicBezTo>
                  <a:cubicBezTo>
                    <a:pt x="3684" y="13173"/>
                    <a:pt x="3684" y="13733"/>
                    <a:pt x="4089" y="13984"/>
                  </a:cubicBezTo>
                  <a:lnTo>
                    <a:pt x="6095" y="15739"/>
                  </a:lnTo>
                  <a:lnTo>
                    <a:pt x="4899" y="15739"/>
                  </a:lnTo>
                  <a:lnTo>
                    <a:pt x="2160" y="13424"/>
                  </a:lnTo>
                  <a:cubicBezTo>
                    <a:pt x="2017" y="13307"/>
                    <a:pt x="1814" y="13245"/>
                    <a:pt x="1615" y="13245"/>
                  </a:cubicBezTo>
                  <a:cubicBezTo>
                    <a:pt x="1388" y="13245"/>
                    <a:pt x="1165" y="13326"/>
                    <a:pt x="1042" y="13501"/>
                  </a:cubicBezTo>
                  <a:cubicBezTo>
                    <a:pt x="714" y="13906"/>
                    <a:pt x="791" y="14389"/>
                    <a:pt x="1119" y="14620"/>
                  </a:cubicBezTo>
                  <a:lnTo>
                    <a:pt x="2411" y="15739"/>
                  </a:lnTo>
                  <a:lnTo>
                    <a:pt x="791" y="15739"/>
                  </a:lnTo>
                  <a:cubicBezTo>
                    <a:pt x="309" y="15739"/>
                    <a:pt x="0" y="16144"/>
                    <a:pt x="0" y="16549"/>
                  </a:cubicBezTo>
                  <a:cubicBezTo>
                    <a:pt x="0" y="17031"/>
                    <a:pt x="309" y="17359"/>
                    <a:pt x="791" y="17359"/>
                  </a:cubicBezTo>
                  <a:lnTo>
                    <a:pt x="2411" y="17359"/>
                  </a:lnTo>
                  <a:lnTo>
                    <a:pt x="1119" y="18477"/>
                  </a:lnTo>
                  <a:cubicBezTo>
                    <a:pt x="791" y="18805"/>
                    <a:pt x="714" y="19287"/>
                    <a:pt x="1042" y="19692"/>
                  </a:cubicBezTo>
                  <a:cubicBezTo>
                    <a:pt x="1196" y="19847"/>
                    <a:pt x="1447" y="19924"/>
                    <a:pt x="1601" y="19924"/>
                  </a:cubicBezTo>
                  <a:cubicBezTo>
                    <a:pt x="1852" y="19924"/>
                    <a:pt x="2006" y="19847"/>
                    <a:pt x="2160" y="19770"/>
                  </a:cubicBezTo>
                  <a:lnTo>
                    <a:pt x="4899" y="17359"/>
                  </a:lnTo>
                  <a:lnTo>
                    <a:pt x="6095" y="17359"/>
                  </a:lnTo>
                  <a:lnTo>
                    <a:pt x="4089" y="19210"/>
                  </a:lnTo>
                  <a:cubicBezTo>
                    <a:pt x="3684" y="19442"/>
                    <a:pt x="3684" y="20001"/>
                    <a:pt x="4012" y="20329"/>
                  </a:cubicBezTo>
                  <a:cubicBezTo>
                    <a:pt x="4166" y="20483"/>
                    <a:pt x="4417" y="20560"/>
                    <a:pt x="4571" y="20560"/>
                  </a:cubicBezTo>
                  <a:cubicBezTo>
                    <a:pt x="4822" y="20560"/>
                    <a:pt x="4976" y="20483"/>
                    <a:pt x="5131" y="20406"/>
                  </a:cubicBezTo>
                  <a:lnTo>
                    <a:pt x="8506" y="17359"/>
                  </a:lnTo>
                  <a:lnTo>
                    <a:pt x="14292" y="17359"/>
                  </a:lnTo>
                  <a:lnTo>
                    <a:pt x="10203" y="21621"/>
                  </a:lnTo>
                  <a:lnTo>
                    <a:pt x="5709" y="21930"/>
                  </a:lnTo>
                  <a:cubicBezTo>
                    <a:pt x="5304" y="21930"/>
                    <a:pt x="4976" y="22335"/>
                    <a:pt x="4976" y="22740"/>
                  </a:cubicBezTo>
                  <a:cubicBezTo>
                    <a:pt x="5053" y="23222"/>
                    <a:pt x="5381" y="23550"/>
                    <a:pt x="5864" y="23550"/>
                  </a:cubicBezTo>
                  <a:lnTo>
                    <a:pt x="8429" y="23299"/>
                  </a:lnTo>
                  <a:lnTo>
                    <a:pt x="7638" y="24186"/>
                  </a:lnTo>
                  <a:lnTo>
                    <a:pt x="4089" y="24514"/>
                  </a:lnTo>
                  <a:cubicBezTo>
                    <a:pt x="3607" y="24591"/>
                    <a:pt x="3298" y="24900"/>
                    <a:pt x="3376" y="25382"/>
                  </a:cubicBezTo>
                  <a:cubicBezTo>
                    <a:pt x="3376" y="25787"/>
                    <a:pt x="3781" y="26115"/>
                    <a:pt x="4166" y="26115"/>
                  </a:cubicBezTo>
                  <a:lnTo>
                    <a:pt x="5864" y="25961"/>
                  </a:lnTo>
                  <a:lnTo>
                    <a:pt x="4745" y="27156"/>
                  </a:lnTo>
                  <a:cubicBezTo>
                    <a:pt x="4417" y="27484"/>
                    <a:pt x="4417" y="27966"/>
                    <a:pt x="4745" y="28275"/>
                  </a:cubicBezTo>
                  <a:cubicBezTo>
                    <a:pt x="4899" y="28449"/>
                    <a:pt x="5053" y="28526"/>
                    <a:pt x="5304" y="28526"/>
                  </a:cubicBezTo>
                  <a:cubicBezTo>
                    <a:pt x="5536" y="28526"/>
                    <a:pt x="5709" y="28449"/>
                    <a:pt x="5864" y="28275"/>
                  </a:cubicBezTo>
                  <a:lnTo>
                    <a:pt x="6982" y="27156"/>
                  </a:lnTo>
                  <a:lnTo>
                    <a:pt x="6982" y="27156"/>
                  </a:lnTo>
                  <a:lnTo>
                    <a:pt x="6828" y="28854"/>
                  </a:lnTo>
                  <a:cubicBezTo>
                    <a:pt x="6828" y="29239"/>
                    <a:pt x="7156" y="29644"/>
                    <a:pt x="7638" y="29721"/>
                  </a:cubicBezTo>
                  <a:cubicBezTo>
                    <a:pt x="8120" y="29721"/>
                    <a:pt x="8429" y="29413"/>
                    <a:pt x="8429" y="29008"/>
                  </a:cubicBezTo>
                  <a:lnTo>
                    <a:pt x="8757" y="25305"/>
                  </a:lnTo>
                  <a:lnTo>
                    <a:pt x="9567" y="24514"/>
                  </a:lnTo>
                  <a:lnTo>
                    <a:pt x="9393" y="27156"/>
                  </a:lnTo>
                  <a:cubicBezTo>
                    <a:pt x="9393" y="27639"/>
                    <a:pt x="9721" y="27966"/>
                    <a:pt x="10126" y="28044"/>
                  </a:cubicBezTo>
                  <a:lnTo>
                    <a:pt x="10203" y="28044"/>
                  </a:lnTo>
                  <a:cubicBezTo>
                    <a:pt x="10608" y="28044"/>
                    <a:pt x="11013" y="27716"/>
                    <a:pt x="11013" y="27234"/>
                  </a:cubicBezTo>
                  <a:lnTo>
                    <a:pt x="11322" y="22740"/>
                  </a:lnTo>
                  <a:lnTo>
                    <a:pt x="15430" y="18554"/>
                  </a:lnTo>
                  <a:lnTo>
                    <a:pt x="15430" y="24514"/>
                  </a:lnTo>
                  <a:lnTo>
                    <a:pt x="12460" y="27889"/>
                  </a:lnTo>
                  <a:cubicBezTo>
                    <a:pt x="12209" y="28275"/>
                    <a:pt x="12209" y="28757"/>
                    <a:pt x="12537" y="29085"/>
                  </a:cubicBezTo>
                  <a:cubicBezTo>
                    <a:pt x="12715" y="29195"/>
                    <a:pt x="12908" y="29257"/>
                    <a:pt x="13089" y="29257"/>
                  </a:cubicBezTo>
                  <a:cubicBezTo>
                    <a:pt x="13318" y="29257"/>
                    <a:pt x="13526" y="29157"/>
                    <a:pt x="13655" y="28931"/>
                  </a:cubicBezTo>
                  <a:lnTo>
                    <a:pt x="15430" y="27002"/>
                  </a:lnTo>
                  <a:lnTo>
                    <a:pt x="15430" y="28198"/>
                  </a:lnTo>
                  <a:lnTo>
                    <a:pt x="13096" y="30937"/>
                  </a:lnTo>
                  <a:cubicBezTo>
                    <a:pt x="12845" y="31264"/>
                    <a:pt x="12845" y="31824"/>
                    <a:pt x="13173" y="32055"/>
                  </a:cubicBezTo>
                  <a:cubicBezTo>
                    <a:pt x="13327" y="32229"/>
                    <a:pt x="13578" y="32306"/>
                    <a:pt x="13732" y="32306"/>
                  </a:cubicBezTo>
                  <a:cubicBezTo>
                    <a:pt x="13983" y="32306"/>
                    <a:pt x="14215" y="32132"/>
                    <a:pt x="14388" y="31978"/>
                  </a:cubicBezTo>
                  <a:lnTo>
                    <a:pt x="15430" y="30686"/>
                  </a:lnTo>
                  <a:lnTo>
                    <a:pt x="15430" y="32306"/>
                  </a:lnTo>
                  <a:cubicBezTo>
                    <a:pt x="15430" y="32788"/>
                    <a:pt x="15738" y="33097"/>
                    <a:pt x="16220" y="33097"/>
                  </a:cubicBezTo>
                  <a:cubicBezTo>
                    <a:pt x="16625" y="33097"/>
                    <a:pt x="17030" y="32788"/>
                    <a:pt x="17030" y="32306"/>
                  </a:cubicBezTo>
                  <a:lnTo>
                    <a:pt x="17030" y="30686"/>
                  </a:lnTo>
                  <a:lnTo>
                    <a:pt x="18072" y="31978"/>
                  </a:lnTo>
                  <a:cubicBezTo>
                    <a:pt x="18255" y="32161"/>
                    <a:pt x="18486" y="32266"/>
                    <a:pt x="18711" y="32266"/>
                  </a:cubicBezTo>
                  <a:cubicBezTo>
                    <a:pt x="18890" y="32266"/>
                    <a:pt x="19065" y="32200"/>
                    <a:pt x="19210" y="32055"/>
                  </a:cubicBezTo>
                  <a:cubicBezTo>
                    <a:pt x="19518" y="31824"/>
                    <a:pt x="19596" y="31264"/>
                    <a:pt x="19287" y="30937"/>
                  </a:cubicBezTo>
                  <a:lnTo>
                    <a:pt x="17030" y="28198"/>
                  </a:lnTo>
                  <a:lnTo>
                    <a:pt x="17030" y="27002"/>
                  </a:lnTo>
                  <a:lnTo>
                    <a:pt x="18728" y="28931"/>
                  </a:lnTo>
                  <a:cubicBezTo>
                    <a:pt x="18882" y="29162"/>
                    <a:pt x="19113" y="29239"/>
                    <a:pt x="19364" y="29239"/>
                  </a:cubicBezTo>
                  <a:cubicBezTo>
                    <a:pt x="19518" y="29239"/>
                    <a:pt x="19692" y="29162"/>
                    <a:pt x="19846" y="29085"/>
                  </a:cubicBezTo>
                  <a:cubicBezTo>
                    <a:pt x="20174" y="28757"/>
                    <a:pt x="20251" y="28275"/>
                    <a:pt x="19924" y="27889"/>
                  </a:cubicBezTo>
                  <a:lnTo>
                    <a:pt x="17030" y="24514"/>
                  </a:lnTo>
                  <a:lnTo>
                    <a:pt x="17030" y="18554"/>
                  </a:lnTo>
                  <a:lnTo>
                    <a:pt x="21139" y="22740"/>
                  </a:lnTo>
                  <a:lnTo>
                    <a:pt x="21370" y="27234"/>
                  </a:lnTo>
                  <a:cubicBezTo>
                    <a:pt x="21447" y="27716"/>
                    <a:pt x="21775" y="28044"/>
                    <a:pt x="22180" y="28044"/>
                  </a:cubicBezTo>
                  <a:lnTo>
                    <a:pt x="22257" y="28044"/>
                  </a:lnTo>
                  <a:cubicBezTo>
                    <a:pt x="22739" y="27966"/>
                    <a:pt x="23067" y="27639"/>
                    <a:pt x="22971" y="27156"/>
                  </a:cubicBezTo>
                  <a:lnTo>
                    <a:pt x="22817" y="24514"/>
                  </a:lnTo>
                  <a:lnTo>
                    <a:pt x="22817" y="24514"/>
                  </a:lnTo>
                  <a:lnTo>
                    <a:pt x="23704" y="25305"/>
                  </a:lnTo>
                  <a:lnTo>
                    <a:pt x="23935" y="29008"/>
                  </a:lnTo>
                  <a:cubicBezTo>
                    <a:pt x="24032" y="29413"/>
                    <a:pt x="24340" y="29721"/>
                    <a:pt x="24745" y="29721"/>
                  </a:cubicBezTo>
                  <a:lnTo>
                    <a:pt x="24822" y="29721"/>
                  </a:lnTo>
                  <a:cubicBezTo>
                    <a:pt x="25227" y="29644"/>
                    <a:pt x="25632" y="29239"/>
                    <a:pt x="25555" y="28854"/>
                  </a:cubicBezTo>
                  <a:lnTo>
                    <a:pt x="25382" y="27156"/>
                  </a:lnTo>
                  <a:lnTo>
                    <a:pt x="25382" y="27156"/>
                  </a:lnTo>
                  <a:lnTo>
                    <a:pt x="26520" y="28275"/>
                  </a:lnTo>
                  <a:cubicBezTo>
                    <a:pt x="26674" y="28449"/>
                    <a:pt x="26925" y="28526"/>
                    <a:pt x="27156" y="28526"/>
                  </a:cubicBezTo>
                  <a:cubicBezTo>
                    <a:pt x="27310" y="28526"/>
                    <a:pt x="27561" y="28449"/>
                    <a:pt x="27715" y="28275"/>
                  </a:cubicBezTo>
                  <a:cubicBezTo>
                    <a:pt x="27966" y="27966"/>
                    <a:pt x="28043" y="27484"/>
                    <a:pt x="27715" y="27156"/>
                  </a:cubicBezTo>
                  <a:lnTo>
                    <a:pt x="26520" y="25961"/>
                  </a:lnTo>
                  <a:lnTo>
                    <a:pt x="28197" y="26115"/>
                  </a:lnTo>
                  <a:cubicBezTo>
                    <a:pt x="28680" y="26115"/>
                    <a:pt x="29008" y="25787"/>
                    <a:pt x="29085" y="25382"/>
                  </a:cubicBezTo>
                  <a:cubicBezTo>
                    <a:pt x="29085" y="24900"/>
                    <a:pt x="28757" y="24591"/>
                    <a:pt x="28371" y="24514"/>
                  </a:cubicBezTo>
                  <a:lnTo>
                    <a:pt x="24822" y="24186"/>
                  </a:lnTo>
                  <a:lnTo>
                    <a:pt x="23935" y="23299"/>
                  </a:lnTo>
                  <a:lnTo>
                    <a:pt x="26597" y="23550"/>
                  </a:lnTo>
                  <a:cubicBezTo>
                    <a:pt x="27002" y="23550"/>
                    <a:pt x="27407" y="23222"/>
                    <a:pt x="27407" y="22740"/>
                  </a:cubicBezTo>
                  <a:cubicBezTo>
                    <a:pt x="27484" y="22335"/>
                    <a:pt x="27156" y="21930"/>
                    <a:pt x="26674" y="21930"/>
                  </a:cubicBezTo>
                  <a:lnTo>
                    <a:pt x="22257" y="21621"/>
                  </a:lnTo>
                  <a:lnTo>
                    <a:pt x="18149" y="17359"/>
                  </a:lnTo>
                  <a:lnTo>
                    <a:pt x="23935" y="17359"/>
                  </a:lnTo>
                  <a:lnTo>
                    <a:pt x="27310" y="20406"/>
                  </a:lnTo>
                  <a:cubicBezTo>
                    <a:pt x="27484" y="20483"/>
                    <a:pt x="27638" y="20560"/>
                    <a:pt x="27792" y="20560"/>
                  </a:cubicBezTo>
                  <a:cubicBezTo>
                    <a:pt x="28043" y="20560"/>
                    <a:pt x="28275" y="20483"/>
                    <a:pt x="28448" y="20329"/>
                  </a:cubicBezTo>
                  <a:cubicBezTo>
                    <a:pt x="28680" y="20001"/>
                    <a:pt x="28680" y="19442"/>
                    <a:pt x="28371" y="19210"/>
                  </a:cubicBezTo>
                  <a:lnTo>
                    <a:pt x="26346" y="17359"/>
                  </a:lnTo>
                  <a:lnTo>
                    <a:pt x="27561" y="17359"/>
                  </a:lnTo>
                  <a:lnTo>
                    <a:pt x="30300" y="19770"/>
                  </a:lnTo>
                  <a:cubicBezTo>
                    <a:pt x="30454" y="19847"/>
                    <a:pt x="30608" y="19924"/>
                    <a:pt x="30782" y="19924"/>
                  </a:cubicBezTo>
                  <a:cubicBezTo>
                    <a:pt x="31013" y="19924"/>
                    <a:pt x="31264" y="19847"/>
                    <a:pt x="31418" y="19692"/>
                  </a:cubicBezTo>
                  <a:cubicBezTo>
                    <a:pt x="31650" y="19287"/>
                    <a:pt x="31650" y="18805"/>
                    <a:pt x="31341" y="18477"/>
                  </a:cubicBezTo>
                  <a:lnTo>
                    <a:pt x="30049" y="17359"/>
                  </a:lnTo>
                  <a:lnTo>
                    <a:pt x="31650" y="17359"/>
                  </a:lnTo>
                  <a:cubicBezTo>
                    <a:pt x="32055" y="17359"/>
                    <a:pt x="32460" y="17031"/>
                    <a:pt x="32460" y="16549"/>
                  </a:cubicBezTo>
                  <a:cubicBezTo>
                    <a:pt x="32460" y="16144"/>
                    <a:pt x="32055" y="15739"/>
                    <a:pt x="31650" y="15739"/>
                  </a:cubicBezTo>
                  <a:lnTo>
                    <a:pt x="30049" y="15739"/>
                  </a:lnTo>
                  <a:lnTo>
                    <a:pt x="31341" y="14620"/>
                  </a:lnTo>
                  <a:cubicBezTo>
                    <a:pt x="31650" y="14389"/>
                    <a:pt x="31650" y="13906"/>
                    <a:pt x="31418" y="13501"/>
                  </a:cubicBezTo>
                  <a:cubicBezTo>
                    <a:pt x="31243" y="13326"/>
                    <a:pt x="31025" y="13245"/>
                    <a:pt x="30812" y="13245"/>
                  </a:cubicBezTo>
                  <a:cubicBezTo>
                    <a:pt x="30625" y="13245"/>
                    <a:pt x="30444" y="13307"/>
                    <a:pt x="30300" y="13424"/>
                  </a:cubicBezTo>
                  <a:lnTo>
                    <a:pt x="27561" y="15739"/>
                  </a:lnTo>
                  <a:lnTo>
                    <a:pt x="26346" y="15739"/>
                  </a:lnTo>
                  <a:lnTo>
                    <a:pt x="28371" y="13984"/>
                  </a:lnTo>
                  <a:cubicBezTo>
                    <a:pt x="28680" y="13733"/>
                    <a:pt x="28680" y="13173"/>
                    <a:pt x="28448" y="12846"/>
                  </a:cubicBezTo>
                  <a:cubicBezTo>
                    <a:pt x="28273" y="12680"/>
                    <a:pt x="28052" y="12604"/>
                    <a:pt x="27836" y="12604"/>
                  </a:cubicBezTo>
                  <a:cubicBezTo>
                    <a:pt x="27648" y="12604"/>
                    <a:pt x="27462" y="12661"/>
                    <a:pt x="27310" y="12768"/>
                  </a:cubicBezTo>
                  <a:lnTo>
                    <a:pt x="23935" y="15739"/>
                  </a:lnTo>
                  <a:lnTo>
                    <a:pt x="18149" y="15739"/>
                  </a:lnTo>
                  <a:lnTo>
                    <a:pt x="22257" y="11573"/>
                  </a:lnTo>
                  <a:lnTo>
                    <a:pt x="26674" y="11245"/>
                  </a:lnTo>
                  <a:cubicBezTo>
                    <a:pt x="27156" y="11245"/>
                    <a:pt x="27484" y="10840"/>
                    <a:pt x="27407" y="10435"/>
                  </a:cubicBezTo>
                  <a:cubicBezTo>
                    <a:pt x="27407" y="9953"/>
                    <a:pt x="27002" y="9644"/>
                    <a:pt x="26597" y="9644"/>
                  </a:cubicBezTo>
                  <a:lnTo>
                    <a:pt x="23935" y="9798"/>
                  </a:lnTo>
                  <a:lnTo>
                    <a:pt x="24822" y="8988"/>
                  </a:lnTo>
                  <a:lnTo>
                    <a:pt x="28371" y="8680"/>
                  </a:lnTo>
                  <a:cubicBezTo>
                    <a:pt x="28757" y="8603"/>
                    <a:pt x="29085" y="8198"/>
                    <a:pt x="29085" y="7793"/>
                  </a:cubicBezTo>
                  <a:cubicBezTo>
                    <a:pt x="29015" y="7358"/>
                    <a:pt x="28742" y="7048"/>
                    <a:pt x="28335" y="7048"/>
                  </a:cubicBezTo>
                  <a:cubicBezTo>
                    <a:pt x="28291" y="7048"/>
                    <a:pt x="28245" y="7052"/>
                    <a:pt x="28197" y="7060"/>
                  </a:cubicBezTo>
                  <a:lnTo>
                    <a:pt x="26520" y="7233"/>
                  </a:lnTo>
                  <a:lnTo>
                    <a:pt x="27715" y="6018"/>
                  </a:lnTo>
                  <a:cubicBezTo>
                    <a:pt x="28043" y="5710"/>
                    <a:pt x="27966" y="5227"/>
                    <a:pt x="27715" y="4900"/>
                  </a:cubicBezTo>
                  <a:cubicBezTo>
                    <a:pt x="27561" y="4736"/>
                    <a:pt x="27339" y="4654"/>
                    <a:pt x="27117" y="4654"/>
                  </a:cubicBezTo>
                  <a:cubicBezTo>
                    <a:pt x="26896" y="4654"/>
                    <a:pt x="26674" y="4736"/>
                    <a:pt x="26520" y="4900"/>
                  </a:cubicBezTo>
                  <a:lnTo>
                    <a:pt x="25382" y="6018"/>
                  </a:lnTo>
                  <a:lnTo>
                    <a:pt x="25555" y="4340"/>
                  </a:lnTo>
                  <a:cubicBezTo>
                    <a:pt x="25632" y="3858"/>
                    <a:pt x="25227" y="3530"/>
                    <a:pt x="24822" y="3453"/>
                  </a:cubicBezTo>
                  <a:cubicBezTo>
                    <a:pt x="24417" y="3453"/>
                    <a:pt x="24032" y="3781"/>
                    <a:pt x="23935" y="4167"/>
                  </a:cubicBezTo>
                  <a:lnTo>
                    <a:pt x="23704" y="7793"/>
                  </a:lnTo>
                  <a:lnTo>
                    <a:pt x="22817" y="8680"/>
                  </a:lnTo>
                  <a:lnTo>
                    <a:pt x="22971" y="6018"/>
                  </a:lnTo>
                  <a:cubicBezTo>
                    <a:pt x="23067" y="5536"/>
                    <a:pt x="22739" y="5227"/>
                    <a:pt x="22257" y="5131"/>
                  </a:cubicBezTo>
                  <a:cubicBezTo>
                    <a:pt x="21852" y="5131"/>
                    <a:pt x="21447" y="5459"/>
                    <a:pt x="21370" y="5864"/>
                  </a:cubicBezTo>
                  <a:lnTo>
                    <a:pt x="21139" y="10435"/>
                  </a:lnTo>
                  <a:lnTo>
                    <a:pt x="17030" y="14620"/>
                  </a:lnTo>
                  <a:lnTo>
                    <a:pt x="17030" y="8680"/>
                  </a:lnTo>
                  <a:lnTo>
                    <a:pt x="19924" y="5227"/>
                  </a:lnTo>
                  <a:cubicBezTo>
                    <a:pt x="20251" y="4900"/>
                    <a:pt x="20174" y="4417"/>
                    <a:pt x="19846" y="4089"/>
                  </a:cubicBezTo>
                  <a:cubicBezTo>
                    <a:pt x="19694" y="3982"/>
                    <a:pt x="19509" y="3924"/>
                    <a:pt x="19323" y="3924"/>
                  </a:cubicBezTo>
                  <a:cubicBezTo>
                    <a:pt x="19108" y="3924"/>
                    <a:pt x="18893" y="4001"/>
                    <a:pt x="18728" y="4167"/>
                  </a:cubicBezTo>
                  <a:lnTo>
                    <a:pt x="17030" y="6192"/>
                  </a:lnTo>
                  <a:lnTo>
                    <a:pt x="17030" y="4977"/>
                  </a:lnTo>
                  <a:lnTo>
                    <a:pt x="19287" y="2238"/>
                  </a:lnTo>
                  <a:cubicBezTo>
                    <a:pt x="19596" y="1852"/>
                    <a:pt x="19518" y="1370"/>
                    <a:pt x="19210" y="1119"/>
                  </a:cubicBezTo>
                  <a:cubicBezTo>
                    <a:pt x="19068" y="977"/>
                    <a:pt x="18897" y="915"/>
                    <a:pt x="18722" y="915"/>
                  </a:cubicBezTo>
                  <a:cubicBezTo>
                    <a:pt x="18493" y="915"/>
                    <a:pt x="18258" y="1022"/>
                    <a:pt x="18072" y="1196"/>
                  </a:cubicBezTo>
                  <a:lnTo>
                    <a:pt x="17030" y="2489"/>
                  </a:lnTo>
                  <a:lnTo>
                    <a:pt x="17030" y="791"/>
                  </a:lnTo>
                  <a:cubicBezTo>
                    <a:pt x="17030" y="406"/>
                    <a:pt x="16625" y="1"/>
                    <a:pt x="16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1"/>
            <p:cNvSpPr/>
            <p:nvPr/>
          </p:nvSpPr>
          <p:spPr>
            <a:xfrm>
              <a:off x="-1642675" y="4851025"/>
              <a:ext cx="406000" cy="827425"/>
            </a:xfrm>
            <a:custGeom>
              <a:avLst/>
              <a:gdLst/>
              <a:ahLst/>
              <a:cxnLst/>
              <a:rect l="l" t="t" r="r" b="b"/>
              <a:pathLst>
                <a:path w="16240" h="33097" extrusionOk="0">
                  <a:moveTo>
                    <a:pt x="0" y="1"/>
                  </a:moveTo>
                  <a:lnTo>
                    <a:pt x="0" y="33097"/>
                  </a:lnTo>
                  <a:cubicBezTo>
                    <a:pt x="405" y="33097"/>
                    <a:pt x="810" y="32788"/>
                    <a:pt x="810" y="32306"/>
                  </a:cubicBezTo>
                  <a:lnTo>
                    <a:pt x="810" y="30686"/>
                  </a:lnTo>
                  <a:lnTo>
                    <a:pt x="1852" y="31978"/>
                  </a:lnTo>
                  <a:cubicBezTo>
                    <a:pt x="2035" y="32161"/>
                    <a:pt x="2266" y="32266"/>
                    <a:pt x="2491" y="32266"/>
                  </a:cubicBezTo>
                  <a:cubicBezTo>
                    <a:pt x="2670" y="32266"/>
                    <a:pt x="2845" y="32200"/>
                    <a:pt x="2990" y="32055"/>
                  </a:cubicBezTo>
                  <a:cubicBezTo>
                    <a:pt x="3298" y="31824"/>
                    <a:pt x="3376" y="31264"/>
                    <a:pt x="3067" y="30937"/>
                  </a:cubicBezTo>
                  <a:lnTo>
                    <a:pt x="810" y="28198"/>
                  </a:lnTo>
                  <a:lnTo>
                    <a:pt x="810" y="27002"/>
                  </a:lnTo>
                  <a:lnTo>
                    <a:pt x="2508" y="28931"/>
                  </a:lnTo>
                  <a:cubicBezTo>
                    <a:pt x="2662" y="29162"/>
                    <a:pt x="2893" y="29239"/>
                    <a:pt x="3144" y="29239"/>
                  </a:cubicBezTo>
                  <a:cubicBezTo>
                    <a:pt x="3298" y="29239"/>
                    <a:pt x="3472" y="29162"/>
                    <a:pt x="3626" y="29085"/>
                  </a:cubicBezTo>
                  <a:cubicBezTo>
                    <a:pt x="3954" y="28757"/>
                    <a:pt x="4031" y="28275"/>
                    <a:pt x="3704" y="27889"/>
                  </a:cubicBezTo>
                  <a:lnTo>
                    <a:pt x="810" y="24514"/>
                  </a:lnTo>
                  <a:lnTo>
                    <a:pt x="810" y="18554"/>
                  </a:lnTo>
                  <a:lnTo>
                    <a:pt x="4919" y="22740"/>
                  </a:lnTo>
                  <a:lnTo>
                    <a:pt x="5150" y="27234"/>
                  </a:lnTo>
                  <a:cubicBezTo>
                    <a:pt x="5227" y="27716"/>
                    <a:pt x="5555" y="28044"/>
                    <a:pt x="5960" y="28044"/>
                  </a:cubicBezTo>
                  <a:lnTo>
                    <a:pt x="6037" y="28044"/>
                  </a:lnTo>
                  <a:cubicBezTo>
                    <a:pt x="6519" y="27966"/>
                    <a:pt x="6847" y="27639"/>
                    <a:pt x="6751" y="27156"/>
                  </a:cubicBezTo>
                  <a:lnTo>
                    <a:pt x="6597" y="24514"/>
                  </a:lnTo>
                  <a:lnTo>
                    <a:pt x="6597" y="24514"/>
                  </a:lnTo>
                  <a:lnTo>
                    <a:pt x="7484" y="25305"/>
                  </a:lnTo>
                  <a:lnTo>
                    <a:pt x="7715" y="29008"/>
                  </a:lnTo>
                  <a:cubicBezTo>
                    <a:pt x="7812" y="29413"/>
                    <a:pt x="8120" y="29721"/>
                    <a:pt x="8525" y="29721"/>
                  </a:cubicBezTo>
                  <a:lnTo>
                    <a:pt x="8602" y="29721"/>
                  </a:lnTo>
                  <a:cubicBezTo>
                    <a:pt x="9007" y="29644"/>
                    <a:pt x="9412" y="29239"/>
                    <a:pt x="9335" y="28854"/>
                  </a:cubicBezTo>
                  <a:lnTo>
                    <a:pt x="9162" y="27156"/>
                  </a:lnTo>
                  <a:lnTo>
                    <a:pt x="9162" y="27156"/>
                  </a:lnTo>
                  <a:lnTo>
                    <a:pt x="10300" y="28275"/>
                  </a:lnTo>
                  <a:cubicBezTo>
                    <a:pt x="10454" y="28449"/>
                    <a:pt x="10705" y="28526"/>
                    <a:pt x="10936" y="28526"/>
                  </a:cubicBezTo>
                  <a:cubicBezTo>
                    <a:pt x="11090" y="28526"/>
                    <a:pt x="11341" y="28449"/>
                    <a:pt x="11495" y="28275"/>
                  </a:cubicBezTo>
                  <a:cubicBezTo>
                    <a:pt x="11746" y="27966"/>
                    <a:pt x="11823" y="27484"/>
                    <a:pt x="11495" y="27156"/>
                  </a:cubicBezTo>
                  <a:lnTo>
                    <a:pt x="10300" y="25961"/>
                  </a:lnTo>
                  <a:lnTo>
                    <a:pt x="11977" y="26115"/>
                  </a:lnTo>
                  <a:cubicBezTo>
                    <a:pt x="12460" y="26115"/>
                    <a:pt x="12788" y="25787"/>
                    <a:pt x="12865" y="25382"/>
                  </a:cubicBezTo>
                  <a:cubicBezTo>
                    <a:pt x="12865" y="24900"/>
                    <a:pt x="12537" y="24591"/>
                    <a:pt x="12151" y="24514"/>
                  </a:cubicBezTo>
                  <a:lnTo>
                    <a:pt x="8602" y="24186"/>
                  </a:lnTo>
                  <a:lnTo>
                    <a:pt x="7715" y="23299"/>
                  </a:lnTo>
                  <a:lnTo>
                    <a:pt x="10377" y="23550"/>
                  </a:lnTo>
                  <a:cubicBezTo>
                    <a:pt x="10782" y="23550"/>
                    <a:pt x="11187" y="23222"/>
                    <a:pt x="11187" y="22740"/>
                  </a:cubicBezTo>
                  <a:cubicBezTo>
                    <a:pt x="11264" y="22335"/>
                    <a:pt x="10936" y="21930"/>
                    <a:pt x="10454" y="21930"/>
                  </a:cubicBezTo>
                  <a:lnTo>
                    <a:pt x="6037" y="21621"/>
                  </a:lnTo>
                  <a:lnTo>
                    <a:pt x="1929" y="17359"/>
                  </a:lnTo>
                  <a:lnTo>
                    <a:pt x="7715" y="17359"/>
                  </a:lnTo>
                  <a:lnTo>
                    <a:pt x="11090" y="20406"/>
                  </a:lnTo>
                  <a:cubicBezTo>
                    <a:pt x="11264" y="20483"/>
                    <a:pt x="11418" y="20560"/>
                    <a:pt x="11572" y="20560"/>
                  </a:cubicBezTo>
                  <a:cubicBezTo>
                    <a:pt x="11823" y="20560"/>
                    <a:pt x="12055" y="20483"/>
                    <a:pt x="12228" y="20329"/>
                  </a:cubicBezTo>
                  <a:cubicBezTo>
                    <a:pt x="12460" y="20001"/>
                    <a:pt x="12460" y="19442"/>
                    <a:pt x="12151" y="19210"/>
                  </a:cubicBezTo>
                  <a:lnTo>
                    <a:pt x="10126" y="17359"/>
                  </a:lnTo>
                  <a:lnTo>
                    <a:pt x="11341" y="17359"/>
                  </a:lnTo>
                  <a:lnTo>
                    <a:pt x="14080" y="19770"/>
                  </a:lnTo>
                  <a:cubicBezTo>
                    <a:pt x="14234" y="19847"/>
                    <a:pt x="14388" y="19924"/>
                    <a:pt x="14562" y="19924"/>
                  </a:cubicBezTo>
                  <a:cubicBezTo>
                    <a:pt x="14793" y="19924"/>
                    <a:pt x="15044" y="19847"/>
                    <a:pt x="15198" y="19692"/>
                  </a:cubicBezTo>
                  <a:cubicBezTo>
                    <a:pt x="15430" y="19287"/>
                    <a:pt x="15430" y="18805"/>
                    <a:pt x="15121" y="18477"/>
                  </a:cubicBezTo>
                  <a:lnTo>
                    <a:pt x="13829" y="17359"/>
                  </a:lnTo>
                  <a:lnTo>
                    <a:pt x="15430" y="17359"/>
                  </a:lnTo>
                  <a:cubicBezTo>
                    <a:pt x="15835" y="17359"/>
                    <a:pt x="16240" y="17031"/>
                    <a:pt x="16240" y="16549"/>
                  </a:cubicBezTo>
                  <a:cubicBezTo>
                    <a:pt x="16240" y="16144"/>
                    <a:pt x="15835" y="15739"/>
                    <a:pt x="15430" y="15739"/>
                  </a:cubicBezTo>
                  <a:lnTo>
                    <a:pt x="13829" y="15739"/>
                  </a:lnTo>
                  <a:lnTo>
                    <a:pt x="15121" y="14620"/>
                  </a:lnTo>
                  <a:cubicBezTo>
                    <a:pt x="15430" y="14389"/>
                    <a:pt x="15430" y="13906"/>
                    <a:pt x="15198" y="13501"/>
                  </a:cubicBezTo>
                  <a:cubicBezTo>
                    <a:pt x="15023" y="13326"/>
                    <a:pt x="14805" y="13245"/>
                    <a:pt x="14592" y="13245"/>
                  </a:cubicBezTo>
                  <a:cubicBezTo>
                    <a:pt x="14405" y="13245"/>
                    <a:pt x="14224" y="13307"/>
                    <a:pt x="14080" y="13424"/>
                  </a:cubicBezTo>
                  <a:lnTo>
                    <a:pt x="11341" y="15739"/>
                  </a:lnTo>
                  <a:lnTo>
                    <a:pt x="10126" y="15739"/>
                  </a:lnTo>
                  <a:lnTo>
                    <a:pt x="12151" y="13984"/>
                  </a:lnTo>
                  <a:cubicBezTo>
                    <a:pt x="12460" y="13733"/>
                    <a:pt x="12460" y="13173"/>
                    <a:pt x="12228" y="12846"/>
                  </a:cubicBezTo>
                  <a:cubicBezTo>
                    <a:pt x="12053" y="12680"/>
                    <a:pt x="11832" y="12604"/>
                    <a:pt x="11616" y="12604"/>
                  </a:cubicBezTo>
                  <a:cubicBezTo>
                    <a:pt x="11428" y="12604"/>
                    <a:pt x="11242" y="12661"/>
                    <a:pt x="11090" y="12768"/>
                  </a:cubicBezTo>
                  <a:lnTo>
                    <a:pt x="7715" y="15739"/>
                  </a:lnTo>
                  <a:lnTo>
                    <a:pt x="1929" y="15739"/>
                  </a:lnTo>
                  <a:lnTo>
                    <a:pt x="6037" y="11573"/>
                  </a:lnTo>
                  <a:lnTo>
                    <a:pt x="10454" y="11245"/>
                  </a:lnTo>
                  <a:cubicBezTo>
                    <a:pt x="10936" y="11245"/>
                    <a:pt x="11264" y="10840"/>
                    <a:pt x="11187" y="10435"/>
                  </a:cubicBezTo>
                  <a:cubicBezTo>
                    <a:pt x="11187" y="9953"/>
                    <a:pt x="10782" y="9644"/>
                    <a:pt x="10377" y="9644"/>
                  </a:cubicBezTo>
                  <a:lnTo>
                    <a:pt x="7715" y="9798"/>
                  </a:lnTo>
                  <a:lnTo>
                    <a:pt x="8602" y="8988"/>
                  </a:lnTo>
                  <a:lnTo>
                    <a:pt x="12151" y="8680"/>
                  </a:lnTo>
                  <a:cubicBezTo>
                    <a:pt x="12537" y="8603"/>
                    <a:pt x="12865" y="8198"/>
                    <a:pt x="12865" y="7793"/>
                  </a:cubicBezTo>
                  <a:cubicBezTo>
                    <a:pt x="12795" y="7358"/>
                    <a:pt x="12522" y="7048"/>
                    <a:pt x="12115" y="7048"/>
                  </a:cubicBezTo>
                  <a:cubicBezTo>
                    <a:pt x="12071" y="7048"/>
                    <a:pt x="12025" y="7052"/>
                    <a:pt x="11977" y="7060"/>
                  </a:cubicBezTo>
                  <a:lnTo>
                    <a:pt x="10300" y="7233"/>
                  </a:lnTo>
                  <a:lnTo>
                    <a:pt x="11495" y="6018"/>
                  </a:lnTo>
                  <a:cubicBezTo>
                    <a:pt x="11823" y="5710"/>
                    <a:pt x="11746" y="5227"/>
                    <a:pt x="11495" y="4900"/>
                  </a:cubicBezTo>
                  <a:cubicBezTo>
                    <a:pt x="11341" y="4736"/>
                    <a:pt x="11119" y="4654"/>
                    <a:pt x="10897" y="4654"/>
                  </a:cubicBezTo>
                  <a:cubicBezTo>
                    <a:pt x="10676" y="4654"/>
                    <a:pt x="10454" y="4736"/>
                    <a:pt x="10300" y="4900"/>
                  </a:cubicBezTo>
                  <a:lnTo>
                    <a:pt x="9162" y="6018"/>
                  </a:lnTo>
                  <a:lnTo>
                    <a:pt x="9335" y="4340"/>
                  </a:lnTo>
                  <a:cubicBezTo>
                    <a:pt x="9412" y="3858"/>
                    <a:pt x="9007" y="3530"/>
                    <a:pt x="8602" y="3453"/>
                  </a:cubicBezTo>
                  <a:cubicBezTo>
                    <a:pt x="8197" y="3453"/>
                    <a:pt x="7812" y="3781"/>
                    <a:pt x="7715" y="4167"/>
                  </a:cubicBezTo>
                  <a:lnTo>
                    <a:pt x="7484" y="7793"/>
                  </a:lnTo>
                  <a:lnTo>
                    <a:pt x="6597" y="8680"/>
                  </a:lnTo>
                  <a:lnTo>
                    <a:pt x="6751" y="6018"/>
                  </a:lnTo>
                  <a:cubicBezTo>
                    <a:pt x="6847" y="5536"/>
                    <a:pt x="6519" y="5227"/>
                    <a:pt x="6037" y="5131"/>
                  </a:cubicBezTo>
                  <a:cubicBezTo>
                    <a:pt x="5632" y="5131"/>
                    <a:pt x="5227" y="5459"/>
                    <a:pt x="5150" y="5864"/>
                  </a:cubicBezTo>
                  <a:lnTo>
                    <a:pt x="4919" y="10435"/>
                  </a:lnTo>
                  <a:lnTo>
                    <a:pt x="810" y="14620"/>
                  </a:lnTo>
                  <a:lnTo>
                    <a:pt x="810" y="8680"/>
                  </a:lnTo>
                  <a:lnTo>
                    <a:pt x="3704" y="5227"/>
                  </a:lnTo>
                  <a:cubicBezTo>
                    <a:pt x="4031" y="4900"/>
                    <a:pt x="3954" y="4417"/>
                    <a:pt x="3626" y="4089"/>
                  </a:cubicBezTo>
                  <a:cubicBezTo>
                    <a:pt x="3474" y="3982"/>
                    <a:pt x="3289" y="3924"/>
                    <a:pt x="3103" y="3924"/>
                  </a:cubicBezTo>
                  <a:cubicBezTo>
                    <a:pt x="2888" y="3924"/>
                    <a:pt x="2673" y="4001"/>
                    <a:pt x="2508" y="4167"/>
                  </a:cubicBezTo>
                  <a:lnTo>
                    <a:pt x="810" y="6192"/>
                  </a:lnTo>
                  <a:lnTo>
                    <a:pt x="810" y="4977"/>
                  </a:lnTo>
                  <a:lnTo>
                    <a:pt x="3067" y="2238"/>
                  </a:lnTo>
                  <a:cubicBezTo>
                    <a:pt x="3376" y="1852"/>
                    <a:pt x="3298" y="1370"/>
                    <a:pt x="2990" y="1119"/>
                  </a:cubicBezTo>
                  <a:cubicBezTo>
                    <a:pt x="2848" y="977"/>
                    <a:pt x="2677" y="915"/>
                    <a:pt x="2502" y="915"/>
                  </a:cubicBezTo>
                  <a:cubicBezTo>
                    <a:pt x="2273" y="915"/>
                    <a:pt x="2038" y="1022"/>
                    <a:pt x="1852" y="1196"/>
                  </a:cubicBezTo>
                  <a:lnTo>
                    <a:pt x="810" y="2489"/>
                  </a:lnTo>
                  <a:lnTo>
                    <a:pt x="810" y="791"/>
                  </a:lnTo>
                  <a:cubicBezTo>
                    <a:pt x="810" y="406"/>
                    <a:pt x="40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61"/>
          <p:cNvGrpSpPr/>
          <p:nvPr/>
        </p:nvGrpSpPr>
        <p:grpSpPr>
          <a:xfrm>
            <a:off x="788523" y="2230782"/>
            <a:ext cx="549317" cy="545368"/>
            <a:chOff x="788523" y="2459382"/>
            <a:chExt cx="549317" cy="545368"/>
          </a:xfrm>
        </p:grpSpPr>
        <p:grpSp>
          <p:nvGrpSpPr>
            <p:cNvPr id="1153" name="Google Shape;1153;p61"/>
            <p:cNvGrpSpPr/>
            <p:nvPr/>
          </p:nvGrpSpPr>
          <p:grpSpPr>
            <a:xfrm>
              <a:off x="788523" y="2459382"/>
              <a:ext cx="549317" cy="545353"/>
              <a:chOff x="-5017850" y="615675"/>
              <a:chExt cx="803800" cy="798000"/>
            </a:xfrm>
          </p:grpSpPr>
          <p:sp>
            <p:nvSpPr>
              <p:cNvPr id="1154" name="Google Shape;1154;p61"/>
              <p:cNvSpPr/>
              <p:nvPr/>
            </p:nvSpPr>
            <p:spPr>
              <a:xfrm>
                <a:off x="-5017850" y="615675"/>
                <a:ext cx="803800" cy="798000"/>
              </a:xfrm>
              <a:custGeom>
                <a:avLst/>
                <a:gdLst/>
                <a:ahLst/>
                <a:cxnLst/>
                <a:rect l="l" t="t" r="r" b="b"/>
                <a:pathLst>
                  <a:path w="32152" h="31920" extrusionOk="0">
                    <a:moveTo>
                      <a:pt x="16086" y="3954"/>
                    </a:moveTo>
                    <a:cubicBezTo>
                      <a:pt x="22759" y="3954"/>
                      <a:pt x="28063" y="9335"/>
                      <a:pt x="28063" y="15912"/>
                    </a:cubicBezTo>
                    <a:cubicBezTo>
                      <a:pt x="28063" y="22508"/>
                      <a:pt x="22759" y="27889"/>
                      <a:pt x="16086" y="27889"/>
                    </a:cubicBezTo>
                    <a:cubicBezTo>
                      <a:pt x="9490" y="27889"/>
                      <a:pt x="4186" y="22508"/>
                      <a:pt x="4186" y="15912"/>
                    </a:cubicBezTo>
                    <a:cubicBezTo>
                      <a:pt x="4186" y="9335"/>
                      <a:pt x="9490" y="3954"/>
                      <a:pt x="16086" y="3954"/>
                    </a:cubicBezTo>
                    <a:close/>
                    <a:moveTo>
                      <a:pt x="16086" y="0"/>
                    </a:moveTo>
                    <a:lnTo>
                      <a:pt x="12942" y="3472"/>
                    </a:lnTo>
                    <a:lnTo>
                      <a:pt x="8602" y="1852"/>
                    </a:lnTo>
                    <a:lnTo>
                      <a:pt x="7484" y="6365"/>
                    </a:lnTo>
                    <a:lnTo>
                      <a:pt x="2816" y="7001"/>
                    </a:lnTo>
                    <a:lnTo>
                      <a:pt x="3858" y="11495"/>
                    </a:lnTo>
                    <a:lnTo>
                      <a:pt x="1" y="14234"/>
                    </a:lnTo>
                    <a:lnTo>
                      <a:pt x="3144" y="17763"/>
                    </a:lnTo>
                    <a:lnTo>
                      <a:pt x="965" y="21949"/>
                    </a:lnTo>
                    <a:lnTo>
                      <a:pt x="5304" y="23627"/>
                    </a:lnTo>
                    <a:lnTo>
                      <a:pt x="5401" y="28294"/>
                    </a:lnTo>
                    <a:lnTo>
                      <a:pt x="10049" y="27735"/>
                    </a:lnTo>
                    <a:lnTo>
                      <a:pt x="12228" y="31920"/>
                    </a:lnTo>
                    <a:lnTo>
                      <a:pt x="16086" y="29258"/>
                    </a:lnTo>
                    <a:lnTo>
                      <a:pt x="20020" y="31920"/>
                    </a:lnTo>
                    <a:lnTo>
                      <a:pt x="22180" y="27735"/>
                    </a:lnTo>
                    <a:lnTo>
                      <a:pt x="26848" y="28294"/>
                    </a:lnTo>
                    <a:lnTo>
                      <a:pt x="26848" y="23627"/>
                    </a:lnTo>
                    <a:lnTo>
                      <a:pt x="31264" y="21949"/>
                    </a:lnTo>
                    <a:lnTo>
                      <a:pt x="29104" y="17763"/>
                    </a:lnTo>
                    <a:lnTo>
                      <a:pt x="32152" y="14234"/>
                    </a:lnTo>
                    <a:lnTo>
                      <a:pt x="28371" y="11495"/>
                    </a:lnTo>
                    <a:lnTo>
                      <a:pt x="29413" y="7001"/>
                    </a:lnTo>
                    <a:lnTo>
                      <a:pt x="24765" y="6365"/>
                    </a:lnTo>
                    <a:lnTo>
                      <a:pt x="23627" y="1852"/>
                    </a:lnTo>
                    <a:lnTo>
                      <a:pt x="19210" y="3472"/>
                    </a:lnTo>
                    <a:lnTo>
                      <a:pt x="16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1"/>
              <p:cNvSpPr/>
              <p:nvPr/>
            </p:nvSpPr>
            <p:spPr>
              <a:xfrm>
                <a:off x="-4877050" y="752600"/>
                <a:ext cx="522200" cy="522225"/>
              </a:xfrm>
              <a:custGeom>
                <a:avLst/>
                <a:gdLst/>
                <a:ahLst/>
                <a:cxnLst/>
                <a:rect l="l" t="t" r="r" b="b"/>
                <a:pathLst>
                  <a:path w="20888" h="20889" extrusionOk="0">
                    <a:moveTo>
                      <a:pt x="10454" y="1"/>
                    </a:moveTo>
                    <a:cubicBezTo>
                      <a:pt x="4745" y="1"/>
                      <a:pt x="0" y="4649"/>
                      <a:pt x="0" y="10435"/>
                    </a:cubicBezTo>
                    <a:cubicBezTo>
                      <a:pt x="0" y="16221"/>
                      <a:pt x="4745" y="20888"/>
                      <a:pt x="10454" y="20888"/>
                    </a:cubicBezTo>
                    <a:cubicBezTo>
                      <a:pt x="16240" y="20888"/>
                      <a:pt x="20888" y="16221"/>
                      <a:pt x="20888" y="10435"/>
                    </a:cubicBezTo>
                    <a:cubicBezTo>
                      <a:pt x="20888" y="4649"/>
                      <a:pt x="16240" y="1"/>
                      <a:pt x="104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 name="Google Shape;1156;p61"/>
            <p:cNvSpPr/>
            <p:nvPr/>
          </p:nvSpPr>
          <p:spPr>
            <a:xfrm>
              <a:off x="1063224" y="2459397"/>
              <a:ext cx="274505" cy="545353"/>
            </a:xfrm>
            <a:custGeom>
              <a:avLst/>
              <a:gdLst/>
              <a:ahLst/>
              <a:cxnLst/>
              <a:rect l="l" t="t" r="r" b="b"/>
              <a:pathLst>
                <a:path w="16067" h="31920" extrusionOk="0">
                  <a:moveTo>
                    <a:pt x="1" y="0"/>
                  </a:moveTo>
                  <a:lnTo>
                    <a:pt x="1" y="3954"/>
                  </a:lnTo>
                  <a:cubicBezTo>
                    <a:pt x="6674" y="3954"/>
                    <a:pt x="11978" y="9335"/>
                    <a:pt x="11978" y="15912"/>
                  </a:cubicBezTo>
                  <a:cubicBezTo>
                    <a:pt x="11978" y="22508"/>
                    <a:pt x="6674" y="27889"/>
                    <a:pt x="1" y="27889"/>
                  </a:cubicBezTo>
                  <a:lnTo>
                    <a:pt x="1" y="29258"/>
                  </a:lnTo>
                  <a:lnTo>
                    <a:pt x="3935" y="31920"/>
                  </a:lnTo>
                  <a:lnTo>
                    <a:pt x="6095" y="27735"/>
                  </a:lnTo>
                  <a:lnTo>
                    <a:pt x="10763" y="28294"/>
                  </a:lnTo>
                  <a:lnTo>
                    <a:pt x="10763" y="23627"/>
                  </a:lnTo>
                  <a:lnTo>
                    <a:pt x="15179" y="21949"/>
                  </a:lnTo>
                  <a:lnTo>
                    <a:pt x="13019" y="17763"/>
                  </a:lnTo>
                  <a:lnTo>
                    <a:pt x="16067" y="14234"/>
                  </a:lnTo>
                  <a:lnTo>
                    <a:pt x="12286" y="11495"/>
                  </a:lnTo>
                  <a:lnTo>
                    <a:pt x="13328" y="7001"/>
                  </a:lnTo>
                  <a:lnTo>
                    <a:pt x="8680" y="6365"/>
                  </a:lnTo>
                  <a:lnTo>
                    <a:pt x="7542" y="1852"/>
                  </a:lnTo>
                  <a:lnTo>
                    <a:pt x="3125" y="3472"/>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1"/>
            <p:cNvSpPr/>
            <p:nvPr/>
          </p:nvSpPr>
          <p:spPr>
            <a:xfrm>
              <a:off x="1063224" y="2552975"/>
              <a:ext cx="178282" cy="356889"/>
            </a:xfrm>
            <a:custGeom>
              <a:avLst/>
              <a:gdLst/>
              <a:ahLst/>
              <a:cxnLst/>
              <a:rect l="l" t="t" r="r" b="b"/>
              <a:pathLst>
                <a:path w="10435" h="20889" extrusionOk="0">
                  <a:moveTo>
                    <a:pt x="1" y="1"/>
                  </a:moveTo>
                  <a:lnTo>
                    <a:pt x="1" y="20888"/>
                  </a:lnTo>
                  <a:cubicBezTo>
                    <a:pt x="5787" y="20888"/>
                    <a:pt x="10435" y="16221"/>
                    <a:pt x="10435" y="10435"/>
                  </a:cubicBezTo>
                  <a:cubicBezTo>
                    <a:pt x="10435" y="4649"/>
                    <a:pt x="5787"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61"/>
          <p:cNvGrpSpPr/>
          <p:nvPr/>
        </p:nvGrpSpPr>
        <p:grpSpPr>
          <a:xfrm>
            <a:off x="6443356" y="4253800"/>
            <a:ext cx="648175" cy="339381"/>
            <a:chOff x="6443356" y="4253800"/>
            <a:chExt cx="648175" cy="339381"/>
          </a:xfrm>
        </p:grpSpPr>
        <p:sp>
          <p:nvSpPr>
            <p:cNvPr id="1159" name="Google Shape;1159;p61"/>
            <p:cNvSpPr/>
            <p:nvPr/>
          </p:nvSpPr>
          <p:spPr>
            <a:xfrm>
              <a:off x="6443356" y="4284756"/>
              <a:ext cx="648175" cy="308425"/>
            </a:xfrm>
            <a:custGeom>
              <a:avLst/>
              <a:gdLst/>
              <a:ahLst/>
              <a:cxnLst/>
              <a:rect l="l" t="t" r="r" b="b"/>
              <a:pathLst>
                <a:path w="25927" h="12337" extrusionOk="0">
                  <a:moveTo>
                    <a:pt x="8747" y="8747"/>
                  </a:moveTo>
                  <a:lnTo>
                    <a:pt x="8825" y="8810"/>
                  </a:lnTo>
                  <a:cubicBezTo>
                    <a:pt x="8747" y="8810"/>
                    <a:pt x="8684" y="8888"/>
                    <a:pt x="8622" y="8888"/>
                  </a:cubicBezTo>
                  <a:cubicBezTo>
                    <a:pt x="8622" y="8810"/>
                    <a:pt x="8684" y="8810"/>
                    <a:pt x="8747" y="8747"/>
                  </a:cubicBezTo>
                  <a:close/>
                  <a:moveTo>
                    <a:pt x="7650" y="9735"/>
                  </a:moveTo>
                  <a:lnTo>
                    <a:pt x="7650" y="9735"/>
                  </a:lnTo>
                  <a:cubicBezTo>
                    <a:pt x="7571" y="9797"/>
                    <a:pt x="7571" y="9860"/>
                    <a:pt x="7509" y="9923"/>
                  </a:cubicBezTo>
                  <a:lnTo>
                    <a:pt x="7509" y="9797"/>
                  </a:lnTo>
                  <a:cubicBezTo>
                    <a:pt x="7571" y="9797"/>
                    <a:pt x="7571" y="9797"/>
                    <a:pt x="7650" y="9735"/>
                  </a:cubicBezTo>
                  <a:close/>
                  <a:moveTo>
                    <a:pt x="12211" y="1"/>
                  </a:moveTo>
                  <a:cubicBezTo>
                    <a:pt x="9860" y="1"/>
                    <a:pt x="7901" y="1568"/>
                    <a:pt x="7321" y="3716"/>
                  </a:cubicBezTo>
                  <a:cubicBezTo>
                    <a:pt x="6929" y="3528"/>
                    <a:pt x="6474" y="3465"/>
                    <a:pt x="5941" y="3465"/>
                  </a:cubicBezTo>
                  <a:cubicBezTo>
                    <a:pt x="4045" y="3465"/>
                    <a:pt x="2556" y="4970"/>
                    <a:pt x="2556" y="6788"/>
                  </a:cubicBezTo>
                  <a:lnTo>
                    <a:pt x="2556" y="6929"/>
                  </a:lnTo>
                  <a:cubicBezTo>
                    <a:pt x="1051" y="7446"/>
                    <a:pt x="1" y="8888"/>
                    <a:pt x="1" y="10518"/>
                  </a:cubicBezTo>
                  <a:cubicBezTo>
                    <a:pt x="1" y="11161"/>
                    <a:pt x="204" y="11819"/>
                    <a:pt x="455" y="12337"/>
                  </a:cubicBezTo>
                  <a:lnTo>
                    <a:pt x="25409" y="12337"/>
                  </a:lnTo>
                  <a:cubicBezTo>
                    <a:pt x="25738" y="11694"/>
                    <a:pt x="25926" y="10973"/>
                    <a:pt x="25926" y="10252"/>
                  </a:cubicBezTo>
                  <a:cubicBezTo>
                    <a:pt x="25926" y="7838"/>
                    <a:pt x="24029" y="5941"/>
                    <a:pt x="21678" y="5941"/>
                  </a:cubicBezTo>
                  <a:cubicBezTo>
                    <a:pt x="21365" y="5941"/>
                    <a:pt x="21098" y="6004"/>
                    <a:pt x="20769" y="6067"/>
                  </a:cubicBezTo>
                  <a:cubicBezTo>
                    <a:pt x="20440" y="4578"/>
                    <a:pt x="19076" y="3465"/>
                    <a:pt x="17509" y="3465"/>
                  </a:cubicBezTo>
                  <a:lnTo>
                    <a:pt x="17054" y="3465"/>
                  </a:lnTo>
                  <a:cubicBezTo>
                    <a:pt x="16396" y="1443"/>
                    <a:pt x="14437" y="1"/>
                    <a:pt x="12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1"/>
            <p:cNvSpPr/>
            <p:nvPr/>
          </p:nvSpPr>
          <p:spPr>
            <a:xfrm>
              <a:off x="6443356" y="4253800"/>
              <a:ext cx="648175" cy="308425"/>
            </a:xfrm>
            <a:custGeom>
              <a:avLst/>
              <a:gdLst/>
              <a:ahLst/>
              <a:cxnLst/>
              <a:rect l="l" t="t" r="r" b="b"/>
              <a:pathLst>
                <a:path w="25927" h="12337" extrusionOk="0">
                  <a:moveTo>
                    <a:pt x="8747" y="8747"/>
                  </a:moveTo>
                  <a:lnTo>
                    <a:pt x="8825" y="8810"/>
                  </a:lnTo>
                  <a:cubicBezTo>
                    <a:pt x="8747" y="8810"/>
                    <a:pt x="8684" y="8888"/>
                    <a:pt x="8622" y="8888"/>
                  </a:cubicBezTo>
                  <a:cubicBezTo>
                    <a:pt x="8622" y="8810"/>
                    <a:pt x="8684" y="8810"/>
                    <a:pt x="8747" y="8747"/>
                  </a:cubicBezTo>
                  <a:close/>
                  <a:moveTo>
                    <a:pt x="7650" y="9735"/>
                  </a:moveTo>
                  <a:lnTo>
                    <a:pt x="7650" y="9735"/>
                  </a:lnTo>
                  <a:cubicBezTo>
                    <a:pt x="7571" y="9797"/>
                    <a:pt x="7571" y="9860"/>
                    <a:pt x="7509" y="9923"/>
                  </a:cubicBezTo>
                  <a:lnTo>
                    <a:pt x="7509" y="9797"/>
                  </a:lnTo>
                  <a:cubicBezTo>
                    <a:pt x="7571" y="9797"/>
                    <a:pt x="7571" y="9797"/>
                    <a:pt x="7650" y="9735"/>
                  </a:cubicBezTo>
                  <a:close/>
                  <a:moveTo>
                    <a:pt x="12211" y="1"/>
                  </a:moveTo>
                  <a:cubicBezTo>
                    <a:pt x="9860" y="1"/>
                    <a:pt x="7901" y="1568"/>
                    <a:pt x="7321" y="3716"/>
                  </a:cubicBezTo>
                  <a:cubicBezTo>
                    <a:pt x="6929" y="3528"/>
                    <a:pt x="6474" y="3465"/>
                    <a:pt x="5941" y="3465"/>
                  </a:cubicBezTo>
                  <a:cubicBezTo>
                    <a:pt x="4045" y="3465"/>
                    <a:pt x="2556" y="4970"/>
                    <a:pt x="2556" y="6788"/>
                  </a:cubicBezTo>
                  <a:lnTo>
                    <a:pt x="2556" y="6929"/>
                  </a:lnTo>
                  <a:cubicBezTo>
                    <a:pt x="1051" y="7446"/>
                    <a:pt x="1" y="8888"/>
                    <a:pt x="1" y="10518"/>
                  </a:cubicBezTo>
                  <a:cubicBezTo>
                    <a:pt x="1" y="11161"/>
                    <a:pt x="204" y="11819"/>
                    <a:pt x="455" y="12337"/>
                  </a:cubicBezTo>
                  <a:lnTo>
                    <a:pt x="25409" y="12337"/>
                  </a:lnTo>
                  <a:cubicBezTo>
                    <a:pt x="25738" y="11694"/>
                    <a:pt x="25926" y="10973"/>
                    <a:pt x="25926" y="10252"/>
                  </a:cubicBezTo>
                  <a:cubicBezTo>
                    <a:pt x="25926" y="7838"/>
                    <a:pt x="24029" y="5941"/>
                    <a:pt x="21678" y="5941"/>
                  </a:cubicBezTo>
                  <a:cubicBezTo>
                    <a:pt x="21365" y="5941"/>
                    <a:pt x="21098" y="6004"/>
                    <a:pt x="20769" y="6067"/>
                  </a:cubicBezTo>
                  <a:cubicBezTo>
                    <a:pt x="20440" y="4578"/>
                    <a:pt x="19076" y="3465"/>
                    <a:pt x="17509" y="3465"/>
                  </a:cubicBezTo>
                  <a:lnTo>
                    <a:pt x="17054" y="3465"/>
                  </a:lnTo>
                  <a:cubicBezTo>
                    <a:pt x="16396" y="1443"/>
                    <a:pt x="14437" y="1"/>
                    <a:pt x="12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61"/>
          <p:cNvGrpSpPr/>
          <p:nvPr/>
        </p:nvGrpSpPr>
        <p:grpSpPr>
          <a:xfrm>
            <a:off x="4086131" y="4279700"/>
            <a:ext cx="1056475" cy="335425"/>
            <a:chOff x="4086131" y="4279700"/>
            <a:chExt cx="1056475" cy="335425"/>
          </a:xfrm>
        </p:grpSpPr>
        <p:sp>
          <p:nvSpPr>
            <p:cNvPr id="1162" name="Google Shape;1162;p61"/>
            <p:cNvSpPr/>
            <p:nvPr/>
          </p:nvSpPr>
          <p:spPr>
            <a:xfrm>
              <a:off x="4086131" y="4308275"/>
              <a:ext cx="1056475" cy="306850"/>
            </a:xfrm>
            <a:custGeom>
              <a:avLst/>
              <a:gdLst/>
              <a:ahLst/>
              <a:cxnLst/>
              <a:rect l="l" t="t" r="r" b="b"/>
              <a:pathLst>
                <a:path w="42259" h="12274" extrusionOk="0">
                  <a:moveTo>
                    <a:pt x="9217" y="9201"/>
                  </a:moveTo>
                  <a:lnTo>
                    <a:pt x="9280" y="9264"/>
                  </a:lnTo>
                  <a:cubicBezTo>
                    <a:pt x="9217" y="9264"/>
                    <a:pt x="9154" y="9343"/>
                    <a:pt x="9076" y="9405"/>
                  </a:cubicBezTo>
                  <a:cubicBezTo>
                    <a:pt x="9154" y="9343"/>
                    <a:pt x="9154" y="9264"/>
                    <a:pt x="9217" y="9201"/>
                  </a:cubicBezTo>
                  <a:close/>
                  <a:moveTo>
                    <a:pt x="8104" y="10252"/>
                  </a:moveTo>
                  <a:cubicBezTo>
                    <a:pt x="8042" y="10314"/>
                    <a:pt x="7979" y="10377"/>
                    <a:pt x="7900" y="10440"/>
                  </a:cubicBezTo>
                  <a:lnTo>
                    <a:pt x="7900" y="10314"/>
                  </a:lnTo>
                  <a:cubicBezTo>
                    <a:pt x="7979" y="10314"/>
                    <a:pt x="8042" y="10314"/>
                    <a:pt x="8104" y="10252"/>
                  </a:cubicBezTo>
                  <a:close/>
                  <a:moveTo>
                    <a:pt x="12869" y="1"/>
                  </a:moveTo>
                  <a:cubicBezTo>
                    <a:pt x="10393" y="1"/>
                    <a:pt x="8371" y="1693"/>
                    <a:pt x="7712" y="3919"/>
                  </a:cubicBezTo>
                  <a:cubicBezTo>
                    <a:pt x="7258" y="3715"/>
                    <a:pt x="6803" y="3653"/>
                    <a:pt x="6270" y="3653"/>
                  </a:cubicBezTo>
                  <a:cubicBezTo>
                    <a:pt x="4311" y="3653"/>
                    <a:pt x="2681" y="5220"/>
                    <a:pt x="2681" y="7179"/>
                  </a:cubicBezTo>
                  <a:cubicBezTo>
                    <a:pt x="2681" y="7242"/>
                    <a:pt x="2744" y="7242"/>
                    <a:pt x="2744" y="7305"/>
                  </a:cubicBezTo>
                  <a:cubicBezTo>
                    <a:pt x="1176" y="7838"/>
                    <a:pt x="1" y="9343"/>
                    <a:pt x="1" y="11098"/>
                  </a:cubicBezTo>
                  <a:cubicBezTo>
                    <a:pt x="1" y="11490"/>
                    <a:pt x="63" y="11882"/>
                    <a:pt x="204" y="12274"/>
                  </a:cubicBezTo>
                  <a:lnTo>
                    <a:pt x="42196" y="12274"/>
                  </a:lnTo>
                  <a:cubicBezTo>
                    <a:pt x="42259" y="12086"/>
                    <a:pt x="42259" y="11819"/>
                    <a:pt x="42259" y="11615"/>
                  </a:cubicBezTo>
                  <a:cubicBezTo>
                    <a:pt x="42259" y="9797"/>
                    <a:pt x="40817" y="8355"/>
                    <a:pt x="38998" y="8355"/>
                  </a:cubicBezTo>
                  <a:cubicBezTo>
                    <a:pt x="38732" y="8355"/>
                    <a:pt x="38544" y="8355"/>
                    <a:pt x="38277" y="8418"/>
                  </a:cubicBezTo>
                  <a:cubicBezTo>
                    <a:pt x="37682" y="6067"/>
                    <a:pt x="35534" y="4374"/>
                    <a:pt x="32979" y="4374"/>
                  </a:cubicBezTo>
                  <a:cubicBezTo>
                    <a:pt x="31804" y="4374"/>
                    <a:pt x="30707" y="4766"/>
                    <a:pt x="29845" y="5346"/>
                  </a:cubicBezTo>
                  <a:cubicBezTo>
                    <a:pt x="29390" y="3324"/>
                    <a:pt x="27572" y="1756"/>
                    <a:pt x="25346" y="1756"/>
                  </a:cubicBezTo>
                  <a:cubicBezTo>
                    <a:pt x="23387" y="1756"/>
                    <a:pt x="21694" y="3073"/>
                    <a:pt x="21036" y="4828"/>
                  </a:cubicBezTo>
                  <a:cubicBezTo>
                    <a:pt x="20377" y="4107"/>
                    <a:pt x="19468" y="3653"/>
                    <a:pt x="18418" y="3653"/>
                  </a:cubicBezTo>
                  <a:lnTo>
                    <a:pt x="17901" y="3653"/>
                  </a:lnTo>
                  <a:cubicBezTo>
                    <a:pt x="17242" y="1568"/>
                    <a:pt x="15220" y="1"/>
                    <a:pt x="12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1"/>
            <p:cNvSpPr/>
            <p:nvPr/>
          </p:nvSpPr>
          <p:spPr>
            <a:xfrm>
              <a:off x="4086131" y="4279700"/>
              <a:ext cx="1056475" cy="306850"/>
            </a:xfrm>
            <a:custGeom>
              <a:avLst/>
              <a:gdLst/>
              <a:ahLst/>
              <a:cxnLst/>
              <a:rect l="l" t="t" r="r" b="b"/>
              <a:pathLst>
                <a:path w="42259" h="12274" extrusionOk="0">
                  <a:moveTo>
                    <a:pt x="9217" y="9201"/>
                  </a:moveTo>
                  <a:lnTo>
                    <a:pt x="9280" y="9264"/>
                  </a:lnTo>
                  <a:cubicBezTo>
                    <a:pt x="9217" y="9264"/>
                    <a:pt x="9154" y="9343"/>
                    <a:pt x="9076" y="9405"/>
                  </a:cubicBezTo>
                  <a:cubicBezTo>
                    <a:pt x="9154" y="9343"/>
                    <a:pt x="9154" y="9264"/>
                    <a:pt x="9217" y="9201"/>
                  </a:cubicBezTo>
                  <a:close/>
                  <a:moveTo>
                    <a:pt x="8104" y="10252"/>
                  </a:moveTo>
                  <a:cubicBezTo>
                    <a:pt x="8042" y="10314"/>
                    <a:pt x="7979" y="10377"/>
                    <a:pt x="7900" y="10440"/>
                  </a:cubicBezTo>
                  <a:lnTo>
                    <a:pt x="7900" y="10314"/>
                  </a:lnTo>
                  <a:cubicBezTo>
                    <a:pt x="7979" y="10314"/>
                    <a:pt x="8042" y="10314"/>
                    <a:pt x="8104" y="10252"/>
                  </a:cubicBezTo>
                  <a:close/>
                  <a:moveTo>
                    <a:pt x="12869" y="1"/>
                  </a:moveTo>
                  <a:cubicBezTo>
                    <a:pt x="10393" y="1"/>
                    <a:pt x="8371" y="1693"/>
                    <a:pt x="7712" y="3919"/>
                  </a:cubicBezTo>
                  <a:cubicBezTo>
                    <a:pt x="7258" y="3715"/>
                    <a:pt x="6803" y="3653"/>
                    <a:pt x="6270" y="3653"/>
                  </a:cubicBezTo>
                  <a:cubicBezTo>
                    <a:pt x="4311" y="3653"/>
                    <a:pt x="2681" y="5220"/>
                    <a:pt x="2681" y="7179"/>
                  </a:cubicBezTo>
                  <a:cubicBezTo>
                    <a:pt x="2681" y="7242"/>
                    <a:pt x="2744" y="7242"/>
                    <a:pt x="2744" y="7305"/>
                  </a:cubicBezTo>
                  <a:cubicBezTo>
                    <a:pt x="1176" y="7838"/>
                    <a:pt x="1" y="9343"/>
                    <a:pt x="1" y="11098"/>
                  </a:cubicBezTo>
                  <a:cubicBezTo>
                    <a:pt x="1" y="11490"/>
                    <a:pt x="63" y="11882"/>
                    <a:pt x="204" y="12274"/>
                  </a:cubicBezTo>
                  <a:lnTo>
                    <a:pt x="42196" y="12274"/>
                  </a:lnTo>
                  <a:cubicBezTo>
                    <a:pt x="42259" y="12086"/>
                    <a:pt x="42259" y="11819"/>
                    <a:pt x="42259" y="11615"/>
                  </a:cubicBezTo>
                  <a:cubicBezTo>
                    <a:pt x="42259" y="9797"/>
                    <a:pt x="40817" y="8355"/>
                    <a:pt x="38998" y="8355"/>
                  </a:cubicBezTo>
                  <a:cubicBezTo>
                    <a:pt x="38732" y="8355"/>
                    <a:pt x="38544" y="8355"/>
                    <a:pt x="38277" y="8418"/>
                  </a:cubicBezTo>
                  <a:cubicBezTo>
                    <a:pt x="37682" y="6067"/>
                    <a:pt x="35534" y="4374"/>
                    <a:pt x="32979" y="4374"/>
                  </a:cubicBezTo>
                  <a:cubicBezTo>
                    <a:pt x="31804" y="4374"/>
                    <a:pt x="30707" y="4766"/>
                    <a:pt x="29845" y="5346"/>
                  </a:cubicBezTo>
                  <a:cubicBezTo>
                    <a:pt x="29390" y="3324"/>
                    <a:pt x="27572" y="1756"/>
                    <a:pt x="25346" y="1756"/>
                  </a:cubicBezTo>
                  <a:cubicBezTo>
                    <a:pt x="23387" y="1756"/>
                    <a:pt x="21694" y="3073"/>
                    <a:pt x="21036" y="4828"/>
                  </a:cubicBezTo>
                  <a:cubicBezTo>
                    <a:pt x="20377" y="4107"/>
                    <a:pt x="19468" y="3653"/>
                    <a:pt x="18418" y="3653"/>
                  </a:cubicBezTo>
                  <a:lnTo>
                    <a:pt x="17901" y="3653"/>
                  </a:lnTo>
                  <a:cubicBezTo>
                    <a:pt x="17242" y="1568"/>
                    <a:pt x="15220" y="1"/>
                    <a:pt x="12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62"/>
          <p:cNvSpPr txBox="1">
            <a:spLocks noGrp="1"/>
          </p:cNvSpPr>
          <p:nvPr>
            <p:ph type="body" idx="3"/>
          </p:nvPr>
        </p:nvSpPr>
        <p:spPr>
          <a:xfrm>
            <a:off x="4688225" y="1526350"/>
            <a:ext cx="3848700" cy="2997600"/>
          </a:xfrm>
          <a:prstGeom prst="rect">
            <a:avLst/>
          </a:prstGeom>
        </p:spPr>
        <p:txBody>
          <a:bodyPr spcFirstLastPara="1" wrap="square" lIns="91425" tIns="91425" rIns="91425" bIns="91425" anchor="t" anchorCtr="0">
            <a:noAutofit/>
          </a:bodyPr>
          <a:lstStyle/>
          <a:p>
            <a:pPr marL="228600" lvl="0" indent="-114300" algn="l" rtl="0">
              <a:spcBef>
                <a:spcPts val="300"/>
              </a:spcBef>
              <a:spcAft>
                <a:spcPts val="0"/>
              </a:spcAft>
              <a:buClr>
                <a:schemeClr val="dk1"/>
              </a:buClr>
              <a:buSzPts val="1100"/>
              <a:buFont typeface="Arial"/>
              <a:buNone/>
            </a:pPr>
            <a:r>
              <a:rPr lang="en" sz="1600" b="1">
                <a:solidFill>
                  <a:srgbClr val="FFCE00"/>
                </a:solidFill>
                <a:latin typeface="Varela Round"/>
                <a:ea typeface="Varela Round"/>
                <a:cs typeface="Varela Round"/>
                <a:sym typeface="Varela Round"/>
              </a:rPr>
              <a:t>Vectors</a:t>
            </a:r>
            <a:endParaRPr sz="1600" b="1">
              <a:solidFill>
                <a:srgbClr val="FFCE00"/>
              </a:solidFill>
              <a:latin typeface="Varela Round"/>
              <a:ea typeface="Varela Round"/>
              <a:cs typeface="Varela Round"/>
              <a:sym typeface="Varela Round"/>
            </a:endParaRPr>
          </a:p>
          <a:p>
            <a:pPr marL="457200" lvl="0" indent="-317500" algn="l" rtl="0">
              <a:spcBef>
                <a:spcPts val="0"/>
              </a:spcBef>
              <a:spcAft>
                <a:spcPts val="0"/>
              </a:spcAft>
              <a:buSzPts val="1400"/>
              <a:buChar char="●"/>
            </a:pPr>
            <a:r>
              <a:rPr lang="en" sz="1400">
                <a:uFill>
                  <a:noFill/>
                </a:uFill>
                <a:hlinkClick r:id="rId3"/>
              </a:rPr>
              <a:t>Beautiful mountain chain landscape in the night</a:t>
            </a:r>
            <a:endParaRPr sz="1400"/>
          </a:p>
          <a:p>
            <a:pPr marL="457200" lvl="0" indent="-317500" algn="l" rtl="0">
              <a:spcBef>
                <a:spcPts val="0"/>
              </a:spcBef>
              <a:spcAft>
                <a:spcPts val="0"/>
              </a:spcAft>
              <a:buSzPts val="1400"/>
              <a:buChar char="●"/>
            </a:pPr>
            <a:r>
              <a:rPr lang="en" sz="1400">
                <a:uFill>
                  <a:noFill/>
                </a:uFill>
                <a:hlinkClick r:id="rId4"/>
              </a:rPr>
              <a:t>Colorful weather icons pack</a:t>
            </a:r>
            <a:r>
              <a:rPr lang="en" sz="1400"/>
              <a:t> </a:t>
            </a:r>
            <a:endParaRPr sz="1400"/>
          </a:p>
          <a:p>
            <a:pPr marL="457200" lvl="0" indent="-317500" algn="l" rtl="0">
              <a:spcBef>
                <a:spcPts val="0"/>
              </a:spcBef>
              <a:spcAft>
                <a:spcPts val="0"/>
              </a:spcAft>
              <a:buSzPts val="1400"/>
              <a:buChar char="●"/>
            </a:pPr>
            <a:r>
              <a:rPr lang="en" sz="1400">
                <a:uFill>
                  <a:noFill/>
                </a:uFill>
                <a:hlinkClick r:id="rId5"/>
              </a:rPr>
              <a:t>Weather forecast icons</a:t>
            </a:r>
            <a:r>
              <a:rPr lang="en" sz="1400"/>
              <a:t> </a:t>
            </a:r>
            <a:endParaRPr sz="1400"/>
          </a:p>
          <a:p>
            <a:pPr marL="457200" lvl="0" indent="-317500" algn="l" rtl="0">
              <a:spcBef>
                <a:spcPts val="0"/>
              </a:spcBef>
              <a:spcAft>
                <a:spcPts val="0"/>
              </a:spcAft>
              <a:buClr>
                <a:schemeClr val="accent5"/>
              </a:buClr>
              <a:buSzPts val="1400"/>
              <a:buChar char="●"/>
            </a:pPr>
            <a:r>
              <a:rPr lang="en">
                <a:solidFill>
                  <a:schemeClr val="accent5"/>
                </a:solidFill>
                <a:uFill>
                  <a:noFill/>
                </a:uFill>
                <a:hlinkClick r:id="rId6">
                  <a:extLst>
                    <a:ext uri="{A12FA001-AC4F-418D-AE19-62706E023703}">
                      <ahyp:hlinkClr xmlns:ahyp="http://schemas.microsoft.com/office/drawing/2018/hyperlinkcolor" val="tx"/>
                    </a:ext>
                  </a:extLst>
                </a:hlinkClick>
              </a:rPr>
              <a:t>Weather icons</a:t>
            </a:r>
            <a:r>
              <a:rPr lang="en" sz="1400">
                <a:solidFill>
                  <a:schemeClr val="accent5"/>
                </a:solidFill>
              </a:rPr>
              <a:t> </a:t>
            </a:r>
            <a:endParaRPr sz="1400">
              <a:solidFill>
                <a:schemeClr val="accent5"/>
              </a:solidFill>
            </a:endParaRPr>
          </a:p>
          <a:p>
            <a:pPr marL="457200" lvl="0" indent="-317500" algn="l" rtl="0">
              <a:spcBef>
                <a:spcPts val="0"/>
              </a:spcBef>
              <a:spcAft>
                <a:spcPts val="0"/>
              </a:spcAft>
              <a:buSzPts val="1400"/>
              <a:buChar char="●"/>
            </a:pPr>
            <a:r>
              <a:rPr lang="en" sz="1400">
                <a:uFill>
                  <a:noFill/>
                </a:uFill>
                <a:hlinkClick r:id="rId7"/>
              </a:rPr>
              <a:t>Selection of decorative clouds in flat design</a:t>
            </a:r>
            <a:r>
              <a:rPr lang="en" sz="1400"/>
              <a:t> </a:t>
            </a:r>
            <a:endParaRPr sz="1400"/>
          </a:p>
        </p:txBody>
      </p:sp>
      <p:sp>
        <p:nvSpPr>
          <p:cNvPr id="1169" name="Google Shape;1169;p62"/>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170" name="Google Shape;1170;p62"/>
          <p:cNvSpPr txBox="1">
            <a:spLocks noGrp="1"/>
          </p:cNvSpPr>
          <p:nvPr>
            <p:ph type="body" idx="1"/>
          </p:nvPr>
        </p:nvSpPr>
        <p:spPr>
          <a:xfrm>
            <a:off x="713225" y="1526350"/>
            <a:ext cx="3670200" cy="2997600"/>
          </a:xfrm>
          <a:prstGeom prst="rect">
            <a:avLst/>
          </a:prstGeom>
        </p:spPr>
        <p:txBody>
          <a:bodyPr spcFirstLastPara="1" wrap="square" lIns="91425" tIns="91425" rIns="91425" bIns="91425" anchor="t" anchorCtr="0">
            <a:noAutofit/>
          </a:bodyPr>
          <a:lstStyle/>
          <a:p>
            <a:pPr marL="241300" lvl="0" indent="-127000" algn="l" rtl="0">
              <a:spcBef>
                <a:spcPts val="300"/>
              </a:spcBef>
              <a:spcAft>
                <a:spcPts val="0"/>
              </a:spcAft>
              <a:buClr>
                <a:schemeClr val="dk1"/>
              </a:buClr>
              <a:buSzPts val="1100"/>
              <a:buFont typeface="Arial"/>
              <a:buNone/>
            </a:pPr>
            <a:r>
              <a:rPr lang="en" sz="1600" b="1">
                <a:solidFill>
                  <a:schemeClr val="accent4"/>
                </a:solidFill>
                <a:latin typeface="Varela Round"/>
                <a:ea typeface="Varela Round"/>
                <a:cs typeface="Varela Round"/>
                <a:sym typeface="Varela Round"/>
              </a:rPr>
              <a:t>Mockups</a:t>
            </a:r>
            <a:endParaRPr sz="1600" b="1">
              <a:solidFill>
                <a:schemeClr val="accent4"/>
              </a:solidFill>
              <a:latin typeface="Varela Round"/>
              <a:ea typeface="Varela Round"/>
              <a:cs typeface="Varela Round"/>
              <a:sym typeface="Varela Round"/>
            </a:endParaRPr>
          </a:p>
          <a:p>
            <a:pPr marL="457200" lvl="0" indent="-317500" algn="l" rtl="0">
              <a:spcBef>
                <a:spcPts val="0"/>
              </a:spcBef>
              <a:spcAft>
                <a:spcPts val="0"/>
              </a:spcAft>
              <a:buSzPts val="1400"/>
              <a:buChar char="●"/>
            </a:pPr>
            <a:r>
              <a:rPr lang="en">
                <a:uFill>
                  <a:noFill/>
                </a:uFill>
                <a:hlinkClick r:id="rId8"/>
              </a:rPr>
              <a:t>3d smartphone with water effect</a:t>
            </a:r>
            <a:endParaRPr/>
          </a:p>
          <a:p>
            <a:pPr marL="457200" lvl="0" indent="-317500" algn="l" rtl="0">
              <a:spcBef>
                <a:spcPts val="0"/>
              </a:spcBef>
              <a:spcAft>
                <a:spcPts val="0"/>
              </a:spcAft>
              <a:buSzPts val="1400"/>
              <a:buChar char="●"/>
            </a:pPr>
            <a:r>
              <a:rPr lang="en">
                <a:uFill>
                  <a:noFill/>
                </a:uFill>
                <a:hlinkClick r:id="rId9"/>
              </a:rPr>
              <a:t>3d smartphone with water effect </a:t>
            </a:r>
            <a:endParaRPr/>
          </a:p>
          <a:p>
            <a:pPr marL="457200" lvl="0" indent="-317500" algn="l" rtl="0">
              <a:spcBef>
                <a:spcPts val="0"/>
              </a:spcBef>
              <a:spcAft>
                <a:spcPts val="0"/>
              </a:spcAft>
              <a:buSzPts val="1400"/>
              <a:buChar char="●"/>
            </a:pPr>
            <a:r>
              <a:rPr lang="en">
                <a:uFill>
                  <a:noFill/>
                </a:uFill>
                <a:hlinkClick r:id="rId10"/>
              </a:rPr>
              <a:t>Front view new phones</a:t>
            </a:r>
            <a:endParaRPr/>
          </a:p>
          <a:p>
            <a:pPr marL="241300" lvl="0" indent="-127000" algn="l" rtl="0">
              <a:spcBef>
                <a:spcPts val="1000"/>
              </a:spcBef>
              <a:spcAft>
                <a:spcPts val="0"/>
              </a:spcAft>
              <a:buClr>
                <a:schemeClr val="dk1"/>
              </a:buClr>
              <a:buSzPts val="1100"/>
              <a:buFont typeface="Arial"/>
              <a:buNone/>
            </a:pPr>
            <a:r>
              <a:rPr lang="en" sz="1600" b="1">
                <a:solidFill>
                  <a:schemeClr val="accent4"/>
                </a:solidFill>
                <a:latin typeface="Varela Round"/>
                <a:ea typeface="Varela Round"/>
                <a:cs typeface="Varela Round"/>
                <a:sym typeface="Varela Round"/>
              </a:rPr>
              <a:t>Photo</a:t>
            </a:r>
            <a:endParaRPr sz="1600" b="1">
              <a:solidFill>
                <a:schemeClr val="accent4"/>
              </a:solidFill>
              <a:latin typeface="Varela Round"/>
              <a:ea typeface="Varela Round"/>
              <a:cs typeface="Varela Round"/>
              <a:sym typeface="Varela Round"/>
            </a:endParaRPr>
          </a:p>
          <a:p>
            <a:pPr marL="457200" lvl="0" indent="-317500" algn="l" rtl="0">
              <a:spcBef>
                <a:spcPts val="0"/>
              </a:spcBef>
              <a:spcAft>
                <a:spcPts val="0"/>
              </a:spcAft>
              <a:buSzPts val="1400"/>
              <a:buChar char="●"/>
            </a:pPr>
            <a:r>
              <a:rPr lang="en">
                <a:uFill>
                  <a:noFill/>
                </a:uFill>
                <a:hlinkClick r:id="rId11"/>
              </a:rPr>
              <a:t>Portrait of a happy male technician working on computer motherboard</a:t>
            </a:r>
            <a:endParaRPr/>
          </a:p>
          <a:p>
            <a:pPr marL="457200" lvl="0" indent="-317500" algn="l" rtl="0">
              <a:spcBef>
                <a:spcPts val="0"/>
              </a:spcBef>
              <a:spcAft>
                <a:spcPts val="0"/>
              </a:spcAft>
              <a:buSzPts val="1400"/>
              <a:buChar char="●"/>
            </a:pPr>
            <a:r>
              <a:rPr lang="en">
                <a:uFill>
                  <a:noFill/>
                </a:uFill>
                <a:hlinkClick r:id="rId12"/>
              </a:rPr>
              <a:t>Girl with beautiful hair working on laptop</a:t>
            </a:r>
            <a:endParaRPr/>
          </a:p>
          <a:p>
            <a:pPr marL="457200" lvl="0" indent="-317500" algn="l" rtl="0">
              <a:spcBef>
                <a:spcPts val="0"/>
              </a:spcBef>
              <a:spcAft>
                <a:spcPts val="0"/>
              </a:spcAft>
              <a:buSzPts val="1400"/>
              <a:buChar char="●"/>
            </a:pPr>
            <a:r>
              <a:rPr lang="en">
                <a:uFill>
                  <a:noFill/>
                </a:uFill>
                <a:hlinkClick r:id="rId13"/>
              </a:rPr>
              <a:t>Front view of businesswoman holding notebook and pen looking at camera</a:t>
            </a:r>
            <a:endParaRPr/>
          </a:p>
          <a:p>
            <a:pPr marL="457200" lvl="0" indent="-317500" algn="l" rtl="0">
              <a:spcBef>
                <a:spcPts val="0"/>
              </a:spcBef>
              <a:spcAft>
                <a:spcPts val="0"/>
              </a:spcAft>
              <a:buSzPts val="1400"/>
              <a:buChar char="●"/>
            </a:pPr>
            <a:r>
              <a:rPr lang="en">
                <a:uFill>
                  <a:noFill/>
                </a:uFill>
                <a:hlinkClick r:id="rId14"/>
              </a:rPr>
              <a:t>Businessman and a businesswoman</a:t>
            </a:r>
            <a:endParaRPr/>
          </a:p>
          <a:p>
            <a:pPr marL="457200" lvl="0" indent="-317500" algn="l" rtl="0">
              <a:spcBef>
                <a:spcPts val="0"/>
              </a:spcBef>
              <a:spcAft>
                <a:spcPts val="1000"/>
              </a:spcAft>
              <a:buSzPts val="1400"/>
              <a:buChar char="●"/>
            </a:pPr>
            <a:r>
              <a:rPr lang="en">
                <a:uFill>
                  <a:noFill/>
                </a:uFill>
                <a:hlinkClick r:id="rId15"/>
              </a:rPr>
              <a:t>Water drops on urban background</a:t>
            </a:r>
            <a:endParaRPr/>
          </a:p>
        </p:txBody>
      </p:sp>
      <p:sp>
        <p:nvSpPr>
          <p:cNvPr id="1171" name="Google Shape;1171;p62"/>
          <p:cNvSpPr txBox="1">
            <a:spLocks noGrp="1"/>
          </p:cNvSpPr>
          <p:nvPr>
            <p:ph type="subTitle" idx="2"/>
          </p:nvPr>
        </p:nvSpPr>
        <p:spPr>
          <a:xfrm>
            <a:off x="713225" y="998200"/>
            <a:ext cx="7704000" cy="590400"/>
          </a:xfrm>
          <a:prstGeom prst="rect">
            <a:avLst/>
          </a:prstGeom>
        </p:spPr>
        <p:txBody>
          <a:bodyPr spcFirstLastPara="1" wrap="square" lIns="91425" tIns="91425" rIns="91425" bIns="91425" anchor="t" anchorCtr="0">
            <a:noAutofit/>
          </a:bodyPr>
          <a:lstStyle/>
          <a:p>
            <a:pPr marL="241300" lvl="0" indent="-127000" algn="l" rtl="0">
              <a:spcBef>
                <a:spcPts val="300"/>
              </a:spcBef>
              <a:spcAft>
                <a:spcPts val="1000"/>
              </a:spcAft>
              <a:buClr>
                <a:schemeClr val="dk1"/>
              </a:buClr>
              <a:buSzPts val="1100"/>
              <a:buFont typeface="Arial"/>
              <a:buNone/>
            </a:pPr>
            <a:r>
              <a:rPr lang="en"/>
              <a:t>Did you like the resources on this template? Get them for free at our other websites.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75"/>
        <p:cNvGrpSpPr/>
        <p:nvPr/>
      </p:nvGrpSpPr>
      <p:grpSpPr>
        <a:xfrm>
          <a:off x="0" y="0"/>
          <a:ext cx="0" cy="0"/>
          <a:chOff x="0" y="0"/>
          <a:chExt cx="0" cy="0"/>
        </a:xfrm>
      </p:grpSpPr>
      <p:sp>
        <p:nvSpPr>
          <p:cNvPr id="1176" name="Google Shape;1176;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177" name="Google Shape;1177;p6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178" name="Google Shape;1178;p6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82"/>
        <p:cNvGrpSpPr/>
        <p:nvPr/>
      </p:nvGrpSpPr>
      <p:grpSpPr>
        <a:xfrm>
          <a:off x="0" y="0"/>
          <a:ext cx="0" cy="0"/>
          <a:chOff x="0" y="0"/>
          <a:chExt cx="0" cy="0"/>
        </a:xfrm>
      </p:grpSpPr>
      <p:sp>
        <p:nvSpPr>
          <p:cNvPr id="1183" name="Google Shape;1183;p6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184" name="Google Shape;1184;p64"/>
          <p:cNvSpPr txBox="1">
            <a:spLocks noGrp="1"/>
          </p:cNvSpPr>
          <p:nvPr>
            <p:ph type="body" idx="4294967295"/>
          </p:nvPr>
        </p:nvSpPr>
        <p:spPr>
          <a:xfrm>
            <a:off x="104835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185" name="Google Shape;1185;p64"/>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Varela Round</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https://fonts.google.com/specimen/Varela+Round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Didact Gothic</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https://fonts.google.com/specimen/Didact+Gothic</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186" name="Google Shape;1186;p64"/>
          <p:cNvGrpSpPr/>
          <p:nvPr/>
        </p:nvGrpSpPr>
        <p:grpSpPr>
          <a:xfrm>
            <a:off x="1506810" y="3498875"/>
            <a:ext cx="6130380" cy="754200"/>
            <a:chOff x="973410" y="3498875"/>
            <a:chExt cx="6130380" cy="754200"/>
          </a:xfrm>
        </p:grpSpPr>
        <p:sp>
          <p:nvSpPr>
            <p:cNvPr id="1187" name="Google Shape;1187;p64"/>
            <p:cNvSpPr/>
            <p:nvPr/>
          </p:nvSpPr>
          <p:spPr>
            <a:xfrm>
              <a:off x="631239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4"/>
            <p:cNvSpPr/>
            <p:nvPr/>
          </p:nvSpPr>
          <p:spPr>
            <a:xfrm>
              <a:off x="2040210" y="3498875"/>
              <a:ext cx="791400" cy="754200"/>
            </a:xfrm>
            <a:prstGeom prst="roundRect">
              <a:avLst>
                <a:gd name="adj" fmla="val 16667"/>
              </a:avLst>
            </a:prstGeom>
            <a:solidFill>
              <a:srgbClr val="4846B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4"/>
            <p:cNvSpPr/>
            <p:nvPr/>
          </p:nvSpPr>
          <p:spPr>
            <a:xfrm>
              <a:off x="5250565" y="3498875"/>
              <a:ext cx="791400" cy="754200"/>
            </a:xfrm>
            <a:prstGeom prst="roundRect">
              <a:avLst>
                <a:gd name="adj" fmla="val 16667"/>
              </a:avLst>
            </a:prstGeom>
            <a:solidFill>
              <a:srgbClr val="F5C8E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4"/>
            <p:cNvSpPr txBox="1"/>
            <p:nvPr/>
          </p:nvSpPr>
          <p:spPr>
            <a:xfrm>
              <a:off x="631239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191" name="Google Shape;1191;p64"/>
            <p:cNvSpPr txBox="1"/>
            <p:nvPr/>
          </p:nvSpPr>
          <p:spPr>
            <a:xfrm>
              <a:off x="204021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#4846bb</a:t>
              </a:r>
              <a:endParaRPr sz="1000">
                <a:solidFill>
                  <a:schemeClr val="lt1"/>
                </a:solidFill>
              </a:endParaRPr>
            </a:p>
          </p:txBody>
        </p:sp>
        <p:sp>
          <p:nvSpPr>
            <p:cNvPr id="1192" name="Google Shape;1192;p64"/>
            <p:cNvSpPr txBox="1"/>
            <p:nvPr/>
          </p:nvSpPr>
          <p:spPr>
            <a:xfrm>
              <a:off x="525056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#f5c8ed</a:t>
              </a:r>
              <a:endParaRPr sz="1000">
                <a:solidFill>
                  <a:schemeClr val="dk1"/>
                </a:solidFill>
              </a:endParaRPr>
            </a:p>
          </p:txBody>
        </p:sp>
        <p:sp>
          <p:nvSpPr>
            <p:cNvPr id="1193" name="Google Shape;1193;p64"/>
            <p:cNvSpPr/>
            <p:nvPr/>
          </p:nvSpPr>
          <p:spPr>
            <a:xfrm>
              <a:off x="4188740" y="3498875"/>
              <a:ext cx="791400" cy="754200"/>
            </a:xfrm>
            <a:prstGeom prst="roundRect">
              <a:avLst>
                <a:gd name="adj" fmla="val 16667"/>
              </a:avLst>
            </a:prstGeom>
            <a:solidFill>
              <a:srgbClr val="FFCE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4"/>
            <p:cNvSpPr txBox="1"/>
            <p:nvPr/>
          </p:nvSpPr>
          <p:spPr>
            <a:xfrm>
              <a:off x="418874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#ffce00</a:t>
              </a:r>
              <a:endParaRPr sz="1000">
                <a:solidFill>
                  <a:schemeClr val="dk1"/>
                </a:solidFill>
              </a:endParaRPr>
            </a:p>
          </p:txBody>
        </p:sp>
        <p:sp>
          <p:nvSpPr>
            <p:cNvPr id="1195" name="Google Shape;1195;p64"/>
            <p:cNvSpPr/>
            <p:nvPr/>
          </p:nvSpPr>
          <p:spPr>
            <a:xfrm>
              <a:off x="3107010" y="3498875"/>
              <a:ext cx="791400" cy="754200"/>
            </a:xfrm>
            <a:prstGeom prst="roundRect">
              <a:avLst>
                <a:gd name="adj" fmla="val 16667"/>
              </a:avLst>
            </a:prstGeom>
            <a:solidFill>
              <a:srgbClr val="281B6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4"/>
            <p:cNvSpPr txBox="1"/>
            <p:nvPr/>
          </p:nvSpPr>
          <p:spPr>
            <a:xfrm>
              <a:off x="310701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#281b66</a:t>
              </a:r>
              <a:endParaRPr sz="1000">
                <a:solidFill>
                  <a:schemeClr val="lt1"/>
                </a:solidFill>
              </a:endParaRPr>
            </a:p>
          </p:txBody>
        </p:sp>
        <p:sp>
          <p:nvSpPr>
            <p:cNvPr id="1197" name="Google Shape;1197;p64"/>
            <p:cNvSpPr/>
            <p:nvPr/>
          </p:nvSpPr>
          <p:spPr>
            <a:xfrm>
              <a:off x="973410" y="3498875"/>
              <a:ext cx="791400" cy="754200"/>
            </a:xfrm>
            <a:prstGeom prst="roundRect">
              <a:avLst>
                <a:gd name="adj" fmla="val 16667"/>
              </a:avLst>
            </a:prstGeom>
            <a:solidFill>
              <a:srgbClr val="9393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4"/>
            <p:cNvSpPr txBox="1"/>
            <p:nvPr/>
          </p:nvSpPr>
          <p:spPr>
            <a:xfrm>
              <a:off x="97341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#9393ff</a:t>
              </a:r>
              <a:endParaRPr sz="1000">
                <a:solidFill>
                  <a:schemeClr val="lt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2"/>
        <p:cNvGrpSpPr/>
        <p:nvPr/>
      </p:nvGrpSpPr>
      <p:grpSpPr>
        <a:xfrm>
          <a:off x="0" y="0"/>
          <a:ext cx="0" cy="0"/>
          <a:chOff x="0" y="0"/>
          <a:chExt cx="0" cy="0"/>
        </a:xfrm>
      </p:grpSpPr>
      <p:pic>
        <p:nvPicPr>
          <p:cNvPr id="1203" name="Google Shape;1203;p65"/>
          <p:cNvPicPr preferRelativeResize="0"/>
          <p:nvPr/>
        </p:nvPicPr>
        <p:blipFill rotWithShape="1">
          <a:blip r:embed="rId3">
            <a:alphaModFix/>
          </a:blip>
          <a:srcRect l="2759" t="5125" r="2749" b="5116"/>
          <a:stretch/>
        </p:blipFill>
        <p:spPr>
          <a:xfrm>
            <a:off x="509931" y="2403041"/>
            <a:ext cx="1980596" cy="1881476"/>
          </a:xfrm>
          <a:prstGeom prst="rect">
            <a:avLst/>
          </a:prstGeom>
          <a:noFill/>
          <a:ln>
            <a:noFill/>
          </a:ln>
        </p:spPr>
      </p:pic>
      <p:sp>
        <p:nvSpPr>
          <p:cNvPr id="1204" name="Google Shape;1204;p65"/>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205" name="Google Shape;1205;p65"/>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a:t>
            </a:r>
            <a:r>
              <a:rPr lang="en">
                <a:solidFill>
                  <a:srgbClr val="869FB2"/>
                </a:solidFill>
                <a:latin typeface="Arial"/>
                <a:ea typeface="Arial"/>
                <a:cs typeface="Arial"/>
                <a:sym typeface="Arial"/>
              </a:rPr>
              <a:t>Story</a:t>
            </a:r>
            <a:r>
              <a:rPr lang="en">
                <a:solidFill>
                  <a:srgbClr val="FFFFFF"/>
                </a:solidFill>
                <a:latin typeface="Arial"/>
                <a:ea typeface="Arial"/>
                <a:cs typeface="Arial"/>
                <a:sym typeface="Arial"/>
              </a:rPr>
              <a:t> with our illustrated concepts. Choose the style you like the most, edit its colors, pick the background and layers you want to be visible and bring them to life with the animator panel. It will boost your presentation for sure! Check out</a:t>
            </a:r>
            <a:r>
              <a:rPr lang="en">
                <a:solidFill>
                  <a:srgbClr val="869FB2"/>
                </a:solidFill>
                <a:latin typeface="Arial"/>
                <a:ea typeface="Arial"/>
                <a:cs typeface="Arial"/>
                <a:sym typeface="Arial"/>
              </a:rPr>
              <a:t> h</a:t>
            </a:r>
            <a:r>
              <a:rPr lang="en">
                <a:solidFill>
                  <a:srgbClr val="869FB2"/>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ow it works.</a:t>
            </a:r>
            <a:endParaRPr>
              <a:solidFill>
                <a:srgbClr val="869FB2"/>
              </a:solidFill>
              <a:latin typeface="Arial"/>
              <a:ea typeface="Arial"/>
              <a:cs typeface="Arial"/>
              <a:sym typeface="Arial"/>
            </a:endParaRPr>
          </a:p>
        </p:txBody>
      </p:sp>
      <p:sp>
        <p:nvSpPr>
          <p:cNvPr id="1206" name="Google Shape;1206;p65"/>
          <p:cNvSpPr txBox="1">
            <a:spLocks noGrp="1"/>
          </p:cNvSpPr>
          <p:nvPr>
            <p:ph type="body" idx="4294967295"/>
          </p:nvPr>
        </p:nvSpPr>
        <p:spPr>
          <a:xfrm>
            <a:off x="864078"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Pana</a:t>
            </a:r>
            <a:endParaRPr sz="1400">
              <a:solidFill>
                <a:srgbClr val="869FB2"/>
              </a:solidFill>
              <a:latin typeface="Arial"/>
              <a:ea typeface="Arial"/>
              <a:cs typeface="Arial"/>
              <a:sym typeface="Arial"/>
            </a:endParaRPr>
          </a:p>
        </p:txBody>
      </p:sp>
      <p:sp>
        <p:nvSpPr>
          <p:cNvPr id="1207" name="Google Shape;1207;p65"/>
          <p:cNvSpPr txBox="1">
            <a:spLocks noGrp="1"/>
          </p:cNvSpPr>
          <p:nvPr>
            <p:ph type="body" idx="4294967295"/>
          </p:nvPr>
        </p:nvSpPr>
        <p:spPr>
          <a:xfrm>
            <a:off x="295719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Amico</a:t>
            </a:r>
            <a:endParaRPr sz="1400">
              <a:solidFill>
                <a:srgbClr val="869FB2"/>
              </a:solidFill>
              <a:latin typeface="Arial"/>
              <a:ea typeface="Arial"/>
              <a:cs typeface="Arial"/>
              <a:sym typeface="Arial"/>
            </a:endParaRPr>
          </a:p>
        </p:txBody>
      </p:sp>
      <p:sp>
        <p:nvSpPr>
          <p:cNvPr id="1208" name="Google Shape;1208;p65"/>
          <p:cNvSpPr txBox="1">
            <a:spLocks noGrp="1"/>
          </p:cNvSpPr>
          <p:nvPr>
            <p:ph type="body" idx="4294967295"/>
          </p:nvPr>
        </p:nvSpPr>
        <p:spPr>
          <a:xfrm>
            <a:off x="5000754"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Bro</a:t>
            </a:r>
            <a:endParaRPr sz="1400">
              <a:solidFill>
                <a:srgbClr val="869FB2"/>
              </a:solidFill>
              <a:latin typeface="Arial"/>
              <a:ea typeface="Arial"/>
              <a:cs typeface="Arial"/>
              <a:sym typeface="Arial"/>
            </a:endParaRPr>
          </a:p>
        </p:txBody>
      </p:sp>
      <p:sp>
        <p:nvSpPr>
          <p:cNvPr id="1209" name="Google Shape;1209;p65"/>
          <p:cNvSpPr txBox="1">
            <a:spLocks noGrp="1"/>
          </p:cNvSpPr>
          <p:nvPr>
            <p:ph type="body" idx="4294967295"/>
          </p:nvPr>
        </p:nvSpPr>
        <p:spPr>
          <a:xfrm>
            <a:off x="7044313" y="4142275"/>
            <a:ext cx="1272300" cy="318300"/>
          </a:xfrm>
          <a:prstGeom prst="rect">
            <a:avLst/>
          </a:prstGeom>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400">
                <a:solidFill>
                  <a:srgbClr val="869FB2"/>
                </a:solidFill>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Rafiki</a:t>
            </a:r>
            <a:endParaRPr sz="1400">
              <a:solidFill>
                <a:srgbClr val="869FB2"/>
              </a:solidFill>
              <a:latin typeface="Arial"/>
              <a:ea typeface="Arial"/>
              <a:cs typeface="Arial"/>
              <a:sym typeface="Arial"/>
            </a:endParaRPr>
          </a:p>
        </p:txBody>
      </p:sp>
      <p:pic>
        <p:nvPicPr>
          <p:cNvPr id="1210" name="Google Shape;1210;p65"/>
          <p:cNvPicPr preferRelativeResize="0"/>
          <p:nvPr/>
        </p:nvPicPr>
        <p:blipFill rotWithShape="1">
          <a:blip r:embed="rId9">
            <a:alphaModFix/>
          </a:blip>
          <a:srcRect l="-4042" t="-5945" r="-4053" b="-2151"/>
          <a:stretch/>
        </p:blipFill>
        <p:spPr>
          <a:xfrm>
            <a:off x="2652601" y="2176552"/>
            <a:ext cx="1881484" cy="1881476"/>
          </a:xfrm>
          <a:prstGeom prst="rect">
            <a:avLst/>
          </a:prstGeom>
          <a:noFill/>
          <a:ln>
            <a:noFill/>
          </a:ln>
        </p:spPr>
      </p:pic>
      <p:pic>
        <p:nvPicPr>
          <p:cNvPr id="1211" name="Google Shape;1211;p65"/>
          <p:cNvPicPr preferRelativeResize="0"/>
          <p:nvPr/>
        </p:nvPicPr>
        <p:blipFill rotWithShape="1">
          <a:blip r:embed="rId10">
            <a:alphaModFix/>
          </a:blip>
          <a:srcRect l="4069" t="2057" r="4060" b="6072"/>
          <a:stretch/>
        </p:blipFill>
        <p:spPr>
          <a:xfrm>
            <a:off x="4696161" y="2264225"/>
            <a:ext cx="1881484" cy="1881475"/>
          </a:xfrm>
          <a:prstGeom prst="rect">
            <a:avLst/>
          </a:prstGeom>
          <a:noFill/>
          <a:ln>
            <a:noFill/>
          </a:ln>
        </p:spPr>
      </p:pic>
      <p:pic>
        <p:nvPicPr>
          <p:cNvPr id="1212" name="Google Shape;1212;p65"/>
          <p:cNvPicPr preferRelativeResize="0"/>
          <p:nvPr/>
        </p:nvPicPr>
        <p:blipFill rotWithShape="1">
          <a:blip r:embed="rId11">
            <a:alphaModFix/>
          </a:blip>
          <a:srcRect l="3712" r="3703" b="7415"/>
          <a:stretch/>
        </p:blipFill>
        <p:spPr>
          <a:xfrm>
            <a:off x="6739721" y="2264225"/>
            <a:ext cx="1881485" cy="1881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16"/>
        <p:cNvGrpSpPr/>
        <p:nvPr/>
      </p:nvGrpSpPr>
      <p:grpSpPr>
        <a:xfrm>
          <a:off x="0" y="0"/>
          <a:ext cx="0" cy="0"/>
          <a:chOff x="0" y="0"/>
          <a:chExt cx="0" cy="0"/>
        </a:xfrm>
      </p:grpSpPr>
      <p:sp>
        <p:nvSpPr>
          <p:cNvPr id="1217" name="Google Shape;1217;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218" name="Google Shape;1218;p66"/>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1219" name="Google Shape;1219;p66"/>
          <p:cNvGrpSpPr/>
          <p:nvPr/>
        </p:nvGrpSpPr>
        <p:grpSpPr>
          <a:xfrm>
            <a:off x="5082708" y="3095784"/>
            <a:ext cx="442841" cy="514271"/>
            <a:chOff x="4727025" y="1332775"/>
            <a:chExt cx="59900" cy="69625"/>
          </a:xfrm>
        </p:grpSpPr>
        <p:sp>
          <p:nvSpPr>
            <p:cNvPr id="1220" name="Google Shape;1220;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66"/>
          <p:cNvGrpSpPr/>
          <p:nvPr/>
        </p:nvGrpSpPr>
        <p:grpSpPr>
          <a:xfrm>
            <a:off x="5758025" y="2343272"/>
            <a:ext cx="500909" cy="500899"/>
            <a:chOff x="4820425" y="1329900"/>
            <a:chExt cx="70175" cy="70350"/>
          </a:xfrm>
        </p:grpSpPr>
        <p:sp>
          <p:nvSpPr>
            <p:cNvPr id="1223" name="Google Shape;1223;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66"/>
          <p:cNvGrpSpPr/>
          <p:nvPr/>
        </p:nvGrpSpPr>
        <p:grpSpPr>
          <a:xfrm>
            <a:off x="6410648" y="2355062"/>
            <a:ext cx="538135" cy="493119"/>
            <a:chOff x="4903200" y="1331525"/>
            <a:chExt cx="73575" cy="67425"/>
          </a:xfrm>
        </p:grpSpPr>
        <p:sp>
          <p:nvSpPr>
            <p:cNvPr id="1228" name="Google Shape;1228;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29" name="Google Shape;1229;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66"/>
          <p:cNvGrpSpPr/>
          <p:nvPr/>
        </p:nvGrpSpPr>
        <p:grpSpPr>
          <a:xfrm>
            <a:off x="5670599" y="3097040"/>
            <a:ext cx="544563" cy="511895"/>
            <a:chOff x="4815575" y="1416800"/>
            <a:chExt cx="73750" cy="71400"/>
          </a:xfrm>
        </p:grpSpPr>
        <p:sp>
          <p:nvSpPr>
            <p:cNvPr id="1231" name="Google Shape;1231;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 name="Google Shape;1234;p66"/>
          <p:cNvGrpSpPr/>
          <p:nvPr/>
        </p:nvGrpSpPr>
        <p:grpSpPr>
          <a:xfrm>
            <a:off x="6367224" y="3096746"/>
            <a:ext cx="602914" cy="512477"/>
            <a:chOff x="4902475" y="1418875"/>
            <a:chExt cx="74500" cy="63775"/>
          </a:xfrm>
        </p:grpSpPr>
        <p:sp>
          <p:nvSpPr>
            <p:cNvPr id="1235" name="Google Shape;1235;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66"/>
          <p:cNvGrpSpPr/>
          <p:nvPr/>
        </p:nvGrpSpPr>
        <p:grpSpPr>
          <a:xfrm>
            <a:off x="5783096" y="3835985"/>
            <a:ext cx="515391" cy="525699"/>
            <a:chOff x="4818100" y="1507675"/>
            <a:chExt cx="71225" cy="71625"/>
          </a:xfrm>
        </p:grpSpPr>
        <p:sp>
          <p:nvSpPr>
            <p:cNvPr id="1238" name="Google Shape;1238;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 name="Google Shape;1242;p66"/>
          <p:cNvGrpSpPr/>
          <p:nvPr/>
        </p:nvGrpSpPr>
        <p:grpSpPr>
          <a:xfrm>
            <a:off x="5121199" y="3857517"/>
            <a:ext cx="522956" cy="489869"/>
            <a:chOff x="4721450" y="1509475"/>
            <a:chExt cx="79350" cy="74325"/>
          </a:xfrm>
        </p:grpSpPr>
        <p:sp>
          <p:nvSpPr>
            <p:cNvPr id="1243" name="Google Shape;1243;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66"/>
          <p:cNvGrpSpPr/>
          <p:nvPr/>
        </p:nvGrpSpPr>
        <p:grpSpPr>
          <a:xfrm>
            <a:off x="6444441" y="3837269"/>
            <a:ext cx="525704" cy="535436"/>
            <a:chOff x="4906800" y="1507500"/>
            <a:chExt cx="70350" cy="71075"/>
          </a:xfrm>
        </p:grpSpPr>
        <p:sp>
          <p:nvSpPr>
            <p:cNvPr id="1248" name="Google Shape;1248;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66"/>
          <p:cNvGrpSpPr/>
          <p:nvPr/>
        </p:nvGrpSpPr>
        <p:grpSpPr>
          <a:xfrm>
            <a:off x="4477263" y="2343250"/>
            <a:ext cx="508054" cy="508095"/>
            <a:chOff x="3736598" y="2170606"/>
            <a:chExt cx="404889" cy="404889"/>
          </a:xfrm>
        </p:grpSpPr>
        <p:sp>
          <p:nvSpPr>
            <p:cNvPr id="1254" name="Google Shape;1254;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66"/>
          <p:cNvGrpSpPr/>
          <p:nvPr/>
        </p:nvGrpSpPr>
        <p:grpSpPr>
          <a:xfrm>
            <a:off x="3765303" y="2343345"/>
            <a:ext cx="575790" cy="507904"/>
            <a:chOff x="3161917" y="2170682"/>
            <a:chExt cx="458870" cy="404737"/>
          </a:xfrm>
        </p:grpSpPr>
        <p:sp>
          <p:nvSpPr>
            <p:cNvPr id="1259" name="Google Shape;1259;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60" name="Google Shape;1260;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66"/>
          <p:cNvGrpSpPr/>
          <p:nvPr/>
        </p:nvGrpSpPr>
        <p:grpSpPr>
          <a:xfrm>
            <a:off x="3792833" y="3103717"/>
            <a:ext cx="520730" cy="498567"/>
            <a:chOff x="3179914" y="2889488"/>
            <a:chExt cx="422876" cy="404911"/>
          </a:xfrm>
        </p:grpSpPr>
        <p:sp>
          <p:nvSpPr>
            <p:cNvPr id="1263" name="Google Shape;1263;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66"/>
          <p:cNvGrpSpPr/>
          <p:nvPr/>
        </p:nvGrpSpPr>
        <p:grpSpPr>
          <a:xfrm>
            <a:off x="4421513" y="3103677"/>
            <a:ext cx="516145" cy="498648"/>
            <a:chOff x="3729467" y="2889422"/>
            <a:chExt cx="419153" cy="404977"/>
          </a:xfrm>
        </p:grpSpPr>
        <p:sp>
          <p:nvSpPr>
            <p:cNvPr id="1270" name="Google Shape;1270;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66"/>
          <p:cNvGrpSpPr/>
          <p:nvPr/>
        </p:nvGrpSpPr>
        <p:grpSpPr>
          <a:xfrm>
            <a:off x="7141841" y="2550562"/>
            <a:ext cx="166473" cy="141497"/>
            <a:chOff x="4660325" y="1866850"/>
            <a:chExt cx="68350" cy="58100"/>
          </a:xfrm>
        </p:grpSpPr>
        <p:sp>
          <p:nvSpPr>
            <p:cNvPr id="1282" name="Google Shape;1282;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66"/>
          <p:cNvGrpSpPr/>
          <p:nvPr/>
        </p:nvGrpSpPr>
        <p:grpSpPr>
          <a:xfrm>
            <a:off x="7451186" y="2576286"/>
            <a:ext cx="162515" cy="90049"/>
            <a:chOff x="4791775" y="1877500"/>
            <a:chExt cx="66725" cy="36975"/>
          </a:xfrm>
        </p:grpSpPr>
        <p:sp>
          <p:nvSpPr>
            <p:cNvPr id="1285" name="Google Shape;1285;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66"/>
          <p:cNvGrpSpPr/>
          <p:nvPr/>
        </p:nvGrpSpPr>
        <p:grpSpPr>
          <a:xfrm>
            <a:off x="7772899" y="2576286"/>
            <a:ext cx="144979" cy="90049"/>
            <a:chOff x="4923925" y="1877500"/>
            <a:chExt cx="59525" cy="36975"/>
          </a:xfrm>
        </p:grpSpPr>
        <p:sp>
          <p:nvSpPr>
            <p:cNvPr id="1288" name="Google Shape;1288;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66"/>
          <p:cNvGrpSpPr/>
          <p:nvPr/>
        </p:nvGrpSpPr>
        <p:grpSpPr>
          <a:xfrm>
            <a:off x="8067390" y="2558477"/>
            <a:ext cx="141447" cy="125667"/>
            <a:chOff x="5058450" y="1870100"/>
            <a:chExt cx="58075" cy="51600"/>
          </a:xfrm>
        </p:grpSpPr>
        <p:sp>
          <p:nvSpPr>
            <p:cNvPr id="1291" name="Google Shape;1291;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66"/>
          <p:cNvGrpSpPr/>
          <p:nvPr/>
        </p:nvGrpSpPr>
        <p:grpSpPr>
          <a:xfrm>
            <a:off x="7481905" y="2980885"/>
            <a:ext cx="101077" cy="107645"/>
            <a:chOff x="4811425" y="2065025"/>
            <a:chExt cx="41500" cy="44200"/>
          </a:xfrm>
        </p:grpSpPr>
        <p:sp>
          <p:nvSpPr>
            <p:cNvPr id="1294" name="Google Shape;1294;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6" name="Google Shape;1296;p66"/>
          <p:cNvGrpSpPr/>
          <p:nvPr/>
        </p:nvGrpSpPr>
        <p:grpSpPr>
          <a:xfrm>
            <a:off x="7774342" y="2981098"/>
            <a:ext cx="120867" cy="107218"/>
            <a:chOff x="4929875" y="2065025"/>
            <a:chExt cx="49625" cy="44025"/>
          </a:xfrm>
        </p:grpSpPr>
        <p:sp>
          <p:nvSpPr>
            <p:cNvPr id="1297" name="Google Shape;1297;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66"/>
          <p:cNvGrpSpPr/>
          <p:nvPr/>
        </p:nvGrpSpPr>
        <p:grpSpPr>
          <a:xfrm>
            <a:off x="8103011" y="2984112"/>
            <a:ext cx="70206" cy="101191"/>
            <a:chOff x="5083925" y="2066350"/>
            <a:chExt cx="28825" cy="41550"/>
          </a:xfrm>
        </p:grpSpPr>
        <p:sp>
          <p:nvSpPr>
            <p:cNvPr id="1300" name="Google Shape;1300;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66"/>
          <p:cNvGrpSpPr/>
          <p:nvPr/>
        </p:nvGrpSpPr>
        <p:grpSpPr>
          <a:xfrm>
            <a:off x="7134565" y="2999759"/>
            <a:ext cx="181026" cy="69896"/>
            <a:chOff x="4659775" y="2072775"/>
            <a:chExt cx="74325" cy="28700"/>
          </a:xfrm>
        </p:grpSpPr>
        <p:sp>
          <p:nvSpPr>
            <p:cNvPr id="1303" name="Google Shape;1303;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66"/>
          <p:cNvGrpSpPr/>
          <p:nvPr/>
        </p:nvGrpSpPr>
        <p:grpSpPr>
          <a:xfrm>
            <a:off x="8054421" y="2790324"/>
            <a:ext cx="167387" cy="89197"/>
            <a:chOff x="4662475" y="1976500"/>
            <a:chExt cx="68725" cy="36625"/>
          </a:xfrm>
        </p:grpSpPr>
        <p:sp>
          <p:nvSpPr>
            <p:cNvPr id="1307" name="Google Shape;1307;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66"/>
          <p:cNvGrpSpPr/>
          <p:nvPr/>
        </p:nvGrpSpPr>
        <p:grpSpPr>
          <a:xfrm>
            <a:off x="7751326" y="2793764"/>
            <a:ext cx="166899" cy="82317"/>
            <a:chOff x="4920150" y="1977875"/>
            <a:chExt cx="68525" cy="33800"/>
          </a:xfrm>
        </p:grpSpPr>
        <p:sp>
          <p:nvSpPr>
            <p:cNvPr id="1311" name="Google Shape;1311;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66"/>
          <p:cNvGrpSpPr/>
          <p:nvPr/>
        </p:nvGrpSpPr>
        <p:grpSpPr>
          <a:xfrm>
            <a:off x="7162483" y="3197682"/>
            <a:ext cx="125190" cy="127859"/>
            <a:chOff x="4676550" y="2160575"/>
            <a:chExt cx="51400" cy="52500"/>
          </a:xfrm>
        </p:grpSpPr>
        <p:sp>
          <p:nvSpPr>
            <p:cNvPr id="1315" name="Google Shape;1315;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66"/>
          <p:cNvGrpSpPr/>
          <p:nvPr/>
        </p:nvGrpSpPr>
        <p:grpSpPr>
          <a:xfrm>
            <a:off x="7459741" y="3204714"/>
            <a:ext cx="145405" cy="113794"/>
            <a:chOff x="4768325" y="2163475"/>
            <a:chExt cx="59700" cy="46725"/>
          </a:xfrm>
        </p:grpSpPr>
        <p:sp>
          <p:nvSpPr>
            <p:cNvPr id="1319" name="Google Shape;1319;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7" name="Google Shape;1327;p66"/>
          <p:cNvGrpSpPr/>
          <p:nvPr/>
        </p:nvGrpSpPr>
        <p:grpSpPr>
          <a:xfrm>
            <a:off x="7476059" y="3459808"/>
            <a:ext cx="112768" cy="106853"/>
            <a:chOff x="4768575" y="2253950"/>
            <a:chExt cx="46300" cy="43875"/>
          </a:xfrm>
        </p:grpSpPr>
        <p:sp>
          <p:nvSpPr>
            <p:cNvPr id="1328" name="Google Shape;1328;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66"/>
          <p:cNvGrpSpPr/>
          <p:nvPr/>
        </p:nvGrpSpPr>
        <p:grpSpPr>
          <a:xfrm>
            <a:off x="7775682" y="3948834"/>
            <a:ext cx="118187" cy="146246"/>
            <a:chOff x="4960900" y="2433225"/>
            <a:chExt cx="48525" cy="60050"/>
          </a:xfrm>
        </p:grpSpPr>
        <p:sp>
          <p:nvSpPr>
            <p:cNvPr id="1331" name="Google Shape;1331;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66"/>
          <p:cNvGrpSpPr/>
          <p:nvPr/>
        </p:nvGrpSpPr>
        <p:grpSpPr>
          <a:xfrm>
            <a:off x="7464247" y="4212895"/>
            <a:ext cx="136394" cy="143810"/>
            <a:chOff x="4854075" y="2527625"/>
            <a:chExt cx="56000" cy="59050"/>
          </a:xfrm>
        </p:grpSpPr>
        <p:sp>
          <p:nvSpPr>
            <p:cNvPr id="1334" name="Google Shape;1334;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66"/>
          <p:cNvGrpSpPr/>
          <p:nvPr/>
        </p:nvGrpSpPr>
        <p:grpSpPr>
          <a:xfrm>
            <a:off x="8088458" y="3676639"/>
            <a:ext cx="99312" cy="160797"/>
            <a:chOff x="5059700" y="2334775"/>
            <a:chExt cx="40775" cy="66025"/>
          </a:xfrm>
        </p:grpSpPr>
        <p:sp>
          <p:nvSpPr>
            <p:cNvPr id="1340" name="Google Shape;1340;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66"/>
          <p:cNvGrpSpPr/>
          <p:nvPr/>
        </p:nvGrpSpPr>
        <p:grpSpPr>
          <a:xfrm>
            <a:off x="8045622" y="3941771"/>
            <a:ext cx="184984" cy="160371"/>
            <a:chOff x="5037700" y="2430325"/>
            <a:chExt cx="75950" cy="65850"/>
          </a:xfrm>
        </p:grpSpPr>
        <p:sp>
          <p:nvSpPr>
            <p:cNvPr id="1350" name="Google Shape;1350;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66"/>
          <p:cNvGrpSpPr/>
          <p:nvPr/>
        </p:nvGrpSpPr>
        <p:grpSpPr>
          <a:xfrm>
            <a:off x="7465128" y="3708223"/>
            <a:ext cx="173014" cy="97629"/>
            <a:chOff x="4756975" y="2341800"/>
            <a:chExt cx="91975" cy="51925"/>
          </a:xfrm>
        </p:grpSpPr>
        <p:sp>
          <p:nvSpPr>
            <p:cNvPr id="1353" name="Google Shape;1353;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66"/>
          <p:cNvGrpSpPr/>
          <p:nvPr/>
        </p:nvGrpSpPr>
        <p:grpSpPr>
          <a:xfrm>
            <a:off x="7732065" y="4196920"/>
            <a:ext cx="212497" cy="175761"/>
            <a:chOff x="4943575" y="2516350"/>
            <a:chExt cx="98675" cy="81700"/>
          </a:xfrm>
        </p:grpSpPr>
        <p:sp>
          <p:nvSpPr>
            <p:cNvPr id="1374" name="Google Shape;1374;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66"/>
          <p:cNvGrpSpPr/>
          <p:nvPr/>
        </p:nvGrpSpPr>
        <p:grpSpPr>
          <a:xfrm>
            <a:off x="1990126" y="3423163"/>
            <a:ext cx="965351" cy="134611"/>
            <a:chOff x="4411970" y="2962952"/>
            <a:chExt cx="706544" cy="104212"/>
          </a:xfrm>
        </p:grpSpPr>
        <p:sp>
          <p:nvSpPr>
            <p:cNvPr id="1453" name="Google Shape;1453;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66"/>
          <p:cNvGrpSpPr/>
          <p:nvPr/>
        </p:nvGrpSpPr>
        <p:grpSpPr>
          <a:xfrm>
            <a:off x="1990126" y="3012077"/>
            <a:ext cx="960158" cy="289172"/>
            <a:chOff x="4411970" y="2726085"/>
            <a:chExt cx="643107" cy="193659"/>
          </a:xfrm>
        </p:grpSpPr>
        <p:sp>
          <p:nvSpPr>
            <p:cNvPr id="1458" name="Google Shape;1458;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66"/>
          <p:cNvGrpSpPr/>
          <p:nvPr/>
        </p:nvGrpSpPr>
        <p:grpSpPr>
          <a:xfrm>
            <a:off x="993018" y="3278187"/>
            <a:ext cx="833173" cy="259209"/>
            <a:chOff x="4411970" y="4340222"/>
            <a:chExt cx="779467" cy="242683"/>
          </a:xfrm>
        </p:grpSpPr>
        <p:sp>
          <p:nvSpPr>
            <p:cNvPr id="1462" name="Google Shape;1462;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66"/>
          <p:cNvGrpSpPr/>
          <p:nvPr/>
        </p:nvGrpSpPr>
        <p:grpSpPr>
          <a:xfrm>
            <a:off x="1990126" y="2673933"/>
            <a:ext cx="965160" cy="216230"/>
            <a:chOff x="4411970" y="2468674"/>
            <a:chExt cx="747317" cy="167425"/>
          </a:xfrm>
        </p:grpSpPr>
        <p:sp>
          <p:nvSpPr>
            <p:cNvPr id="1466" name="Google Shape;1466;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66"/>
          <p:cNvGrpSpPr/>
          <p:nvPr/>
        </p:nvGrpSpPr>
        <p:grpSpPr>
          <a:xfrm>
            <a:off x="988873" y="2578650"/>
            <a:ext cx="810451" cy="319148"/>
            <a:chOff x="4411970" y="3686602"/>
            <a:chExt cx="797845" cy="314215"/>
          </a:xfrm>
        </p:grpSpPr>
        <p:sp>
          <p:nvSpPr>
            <p:cNvPr id="1469" name="Google Shape;1469;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5" name="Google Shape;1475;p66"/>
          <p:cNvGrpSpPr/>
          <p:nvPr/>
        </p:nvGrpSpPr>
        <p:grpSpPr>
          <a:xfrm>
            <a:off x="988970" y="2333174"/>
            <a:ext cx="1970333" cy="208784"/>
            <a:chOff x="6336019" y="3733725"/>
            <a:chExt cx="2566206" cy="351310"/>
          </a:xfrm>
        </p:grpSpPr>
        <p:sp>
          <p:nvSpPr>
            <p:cNvPr id="1476" name="Google Shape;1476;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66"/>
          <p:cNvGrpSpPr/>
          <p:nvPr/>
        </p:nvGrpSpPr>
        <p:grpSpPr>
          <a:xfrm>
            <a:off x="1990126" y="3940729"/>
            <a:ext cx="946551" cy="153200"/>
            <a:chOff x="4404545" y="3301592"/>
            <a:chExt cx="782403" cy="129272"/>
          </a:xfrm>
        </p:grpSpPr>
        <p:sp>
          <p:nvSpPr>
            <p:cNvPr id="1481" name="Google Shape;1481;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66"/>
          <p:cNvGrpSpPr/>
          <p:nvPr/>
        </p:nvGrpSpPr>
        <p:grpSpPr>
          <a:xfrm>
            <a:off x="1990126" y="3679688"/>
            <a:ext cx="962257" cy="139127"/>
            <a:chOff x="4411970" y="3131459"/>
            <a:chExt cx="710520" cy="117397"/>
          </a:xfrm>
        </p:grpSpPr>
        <p:sp>
          <p:nvSpPr>
            <p:cNvPr id="1484" name="Google Shape;1484;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6" name="Google Shape;1486;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p66"/>
          <p:cNvGrpSpPr/>
          <p:nvPr/>
        </p:nvGrpSpPr>
        <p:grpSpPr>
          <a:xfrm>
            <a:off x="990271" y="3614482"/>
            <a:ext cx="823838" cy="458988"/>
            <a:chOff x="4411970" y="1801825"/>
            <a:chExt cx="734586" cy="409262"/>
          </a:xfrm>
        </p:grpSpPr>
        <p:sp>
          <p:nvSpPr>
            <p:cNvPr id="1488" name="Google Shape;1488;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66"/>
          <p:cNvGrpSpPr/>
          <p:nvPr/>
        </p:nvGrpSpPr>
        <p:grpSpPr>
          <a:xfrm>
            <a:off x="990271" y="4162908"/>
            <a:ext cx="856348" cy="212039"/>
            <a:chOff x="4411970" y="2233974"/>
            <a:chExt cx="763574" cy="189068"/>
          </a:xfrm>
        </p:grpSpPr>
        <p:sp>
          <p:nvSpPr>
            <p:cNvPr id="1491" name="Google Shape;1491;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66"/>
          <p:cNvGrpSpPr/>
          <p:nvPr/>
        </p:nvGrpSpPr>
        <p:grpSpPr>
          <a:xfrm>
            <a:off x="3100467" y="2338244"/>
            <a:ext cx="511602" cy="511602"/>
            <a:chOff x="5681300" y="2527788"/>
            <a:chExt cx="805800" cy="805800"/>
          </a:xfrm>
        </p:grpSpPr>
        <p:sp>
          <p:nvSpPr>
            <p:cNvPr id="1494" name="Google Shape;1494;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66"/>
          <p:cNvGrpSpPr/>
          <p:nvPr/>
        </p:nvGrpSpPr>
        <p:grpSpPr>
          <a:xfrm>
            <a:off x="3097662" y="3104827"/>
            <a:ext cx="513021" cy="512935"/>
            <a:chOff x="4049800" y="640400"/>
            <a:chExt cx="858900" cy="858900"/>
          </a:xfrm>
        </p:grpSpPr>
        <p:sp>
          <p:nvSpPr>
            <p:cNvPr id="1497" name="Google Shape;1497;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66"/>
          <p:cNvGrpSpPr/>
          <p:nvPr/>
        </p:nvGrpSpPr>
        <p:grpSpPr>
          <a:xfrm>
            <a:off x="3014861" y="3756719"/>
            <a:ext cx="686489" cy="686585"/>
            <a:chOff x="5080188" y="927900"/>
            <a:chExt cx="961200" cy="961200"/>
          </a:xfrm>
        </p:grpSpPr>
        <p:sp>
          <p:nvSpPr>
            <p:cNvPr id="1500" name="Google Shape;1500;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66"/>
          <p:cNvGrpSpPr/>
          <p:nvPr/>
        </p:nvGrpSpPr>
        <p:grpSpPr>
          <a:xfrm>
            <a:off x="3798012" y="3849448"/>
            <a:ext cx="510373" cy="510937"/>
            <a:chOff x="7508249" y="1522825"/>
            <a:chExt cx="1326332" cy="1322987"/>
          </a:xfrm>
        </p:grpSpPr>
        <p:sp>
          <p:nvSpPr>
            <p:cNvPr id="1509" name="Google Shape;1509;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66"/>
          <p:cNvGrpSpPr/>
          <p:nvPr/>
        </p:nvGrpSpPr>
        <p:grpSpPr>
          <a:xfrm>
            <a:off x="4489605" y="3850853"/>
            <a:ext cx="492652" cy="503348"/>
            <a:chOff x="6039282" y="1042577"/>
            <a:chExt cx="734315" cy="731929"/>
          </a:xfrm>
        </p:grpSpPr>
        <p:sp>
          <p:nvSpPr>
            <p:cNvPr id="1520" name="Google Shape;1520;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66"/>
          <p:cNvGrpSpPr/>
          <p:nvPr/>
        </p:nvGrpSpPr>
        <p:grpSpPr>
          <a:xfrm>
            <a:off x="5130019" y="2346894"/>
            <a:ext cx="483304" cy="504902"/>
            <a:chOff x="1825800" y="1651625"/>
            <a:chExt cx="568125" cy="591775"/>
          </a:xfrm>
        </p:grpSpPr>
        <p:sp>
          <p:nvSpPr>
            <p:cNvPr id="1542" name="Google Shape;1542;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8" name="Google Shape;1548;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grpSp>
        <p:nvGrpSpPr>
          <p:cNvPr id="1556" name="Google Shape;1556;p67"/>
          <p:cNvGrpSpPr/>
          <p:nvPr/>
        </p:nvGrpSpPr>
        <p:grpSpPr>
          <a:xfrm>
            <a:off x="745571" y="1168666"/>
            <a:ext cx="2492868" cy="1379876"/>
            <a:chOff x="2654821" y="2311071"/>
            <a:chExt cx="2279715" cy="1262120"/>
          </a:xfrm>
        </p:grpSpPr>
        <p:grpSp>
          <p:nvGrpSpPr>
            <p:cNvPr id="1557" name="Google Shape;1557;p67"/>
            <p:cNvGrpSpPr/>
            <p:nvPr/>
          </p:nvGrpSpPr>
          <p:grpSpPr>
            <a:xfrm>
              <a:off x="4034269" y="2840745"/>
              <a:ext cx="40212" cy="36437"/>
              <a:chOff x="4293400" y="2574725"/>
              <a:chExt cx="84425" cy="80100"/>
            </a:xfrm>
          </p:grpSpPr>
          <p:sp>
            <p:nvSpPr>
              <p:cNvPr id="1558" name="Google Shape;1558;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59" name="Google Shape;1559;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67"/>
            <p:cNvGrpSpPr/>
            <p:nvPr/>
          </p:nvGrpSpPr>
          <p:grpSpPr>
            <a:xfrm>
              <a:off x="3894606" y="2334874"/>
              <a:ext cx="913198" cy="518984"/>
              <a:chOff x="4000175" y="1462675"/>
              <a:chExt cx="1917275" cy="1140875"/>
            </a:xfrm>
          </p:grpSpPr>
          <p:sp>
            <p:nvSpPr>
              <p:cNvPr id="1561" name="Google Shape;1561;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62" name="Google Shape;1562;p67"/>
              <p:cNvGrpSpPr/>
              <p:nvPr/>
            </p:nvGrpSpPr>
            <p:grpSpPr>
              <a:xfrm>
                <a:off x="4000175" y="1462675"/>
                <a:ext cx="1917275" cy="1140875"/>
                <a:chOff x="4000175" y="1462675"/>
                <a:chExt cx="1917275" cy="1140875"/>
              </a:xfrm>
            </p:grpSpPr>
            <p:sp>
              <p:nvSpPr>
                <p:cNvPr id="1563" name="Google Shape;1563;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64" name="Google Shape;1564;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68" name="Google Shape;1568;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9" name="Google Shape;1569;p67"/>
            <p:cNvGrpSpPr/>
            <p:nvPr/>
          </p:nvGrpSpPr>
          <p:grpSpPr>
            <a:xfrm>
              <a:off x="3875768" y="2846704"/>
              <a:ext cx="44796" cy="47366"/>
              <a:chOff x="3960625" y="2587825"/>
              <a:chExt cx="94050" cy="104125"/>
            </a:xfrm>
          </p:grpSpPr>
          <p:sp>
            <p:nvSpPr>
              <p:cNvPr id="1570" name="Google Shape;1570;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71" name="Google Shape;1571;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67"/>
            <p:cNvGrpSpPr/>
            <p:nvPr/>
          </p:nvGrpSpPr>
          <p:grpSpPr>
            <a:xfrm>
              <a:off x="3782759" y="2807162"/>
              <a:ext cx="82686" cy="85487"/>
              <a:chOff x="3765350" y="2500900"/>
              <a:chExt cx="173600" cy="187925"/>
            </a:xfrm>
          </p:grpSpPr>
          <p:sp>
            <p:nvSpPr>
              <p:cNvPr id="1573" name="Google Shape;1573;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74" name="Google Shape;1574;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67"/>
            <p:cNvGrpSpPr/>
            <p:nvPr/>
          </p:nvGrpSpPr>
          <p:grpSpPr>
            <a:xfrm>
              <a:off x="3775674" y="2798496"/>
              <a:ext cx="40545" cy="23564"/>
              <a:chOff x="3750475" y="2481850"/>
              <a:chExt cx="85125" cy="51800"/>
            </a:xfrm>
          </p:grpSpPr>
          <p:sp>
            <p:nvSpPr>
              <p:cNvPr id="1580" name="Google Shape;1580;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82" name="Google Shape;1582;p67"/>
            <p:cNvGrpSpPr/>
            <p:nvPr/>
          </p:nvGrpSpPr>
          <p:grpSpPr>
            <a:xfrm>
              <a:off x="3716946" y="2776024"/>
              <a:ext cx="81971" cy="76912"/>
              <a:chOff x="3627175" y="2432450"/>
              <a:chExt cx="172100" cy="169075"/>
            </a:xfrm>
          </p:grpSpPr>
          <p:sp>
            <p:nvSpPr>
              <p:cNvPr id="1583" name="Google Shape;1583;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85" name="Google Shape;1585;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86" name="Google Shape;1586;p67"/>
            <p:cNvGrpSpPr/>
            <p:nvPr/>
          </p:nvGrpSpPr>
          <p:grpSpPr>
            <a:xfrm>
              <a:off x="3685682" y="2845624"/>
              <a:ext cx="29311" cy="45055"/>
              <a:chOff x="3561536" y="2585450"/>
              <a:chExt cx="61539" cy="99045"/>
            </a:xfrm>
          </p:grpSpPr>
          <p:sp>
            <p:nvSpPr>
              <p:cNvPr id="1587" name="Google Shape;1587;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89" name="Google Shape;1589;p67"/>
            <p:cNvGrpSpPr/>
            <p:nvPr/>
          </p:nvGrpSpPr>
          <p:grpSpPr>
            <a:xfrm>
              <a:off x="3849905" y="2572252"/>
              <a:ext cx="74339" cy="119559"/>
              <a:chOff x="3906325" y="1984500"/>
              <a:chExt cx="156075" cy="262825"/>
            </a:xfrm>
          </p:grpSpPr>
          <p:sp>
            <p:nvSpPr>
              <p:cNvPr id="1590" name="Google Shape;1590;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91" name="Google Shape;1591;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67"/>
            <p:cNvGrpSpPr/>
            <p:nvPr/>
          </p:nvGrpSpPr>
          <p:grpSpPr>
            <a:xfrm>
              <a:off x="2654821" y="2414345"/>
              <a:ext cx="667570" cy="558731"/>
              <a:chOff x="1397225" y="1637375"/>
              <a:chExt cx="1401575" cy="1228250"/>
            </a:xfrm>
          </p:grpSpPr>
          <p:sp>
            <p:nvSpPr>
              <p:cNvPr id="1593" name="Google Shape;1593;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94" name="Google Shape;1594;p67"/>
              <p:cNvGrpSpPr/>
              <p:nvPr/>
            </p:nvGrpSpPr>
            <p:grpSpPr>
              <a:xfrm>
                <a:off x="1397225" y="1637375"/>
                <a:ext cx="1398775" cy="1228250"/>
                <a:chOff x="1397225" y="1637375"/>
                <a:chExt cx="1398775" cy="1228250"/>
              </a:xfrm>
            </p:grpSpPr>
            <p:sp>
              <p:nvSpPr>
                <p:cNvPr id="1595" name="Google Shape;1595;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7" name="Google Shape;1597;p67"/>
            <p:cNvGrpSpPr/>
            <p:nvPr/>
          </p:nvGrpSpPr>
          <p:grpSpPr>
            <a:xfrm>
              <a:off x="3230417" y="3103734"/>
              <a:ext cx="282982" cy="280332"/>
              <a:chOff x="2605700" y="3152850"/>
              <a:chExt cx="594125" cy="616250"/>
            </a:xfrm>
          </p:grpSpPr>
          <p:sp>
            <p:nvSpPr>
              <p:cNvPr id="1598" name="Google Shape;1598;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99" name="Google Shape;1599;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00" name="Google Shape;1600;p67"/>
            <p:cNvGrpSpPr/>
            <p:nvPr/>
          </p:nvGrpSpPr>
          <p:grpSpPr>
            <a:xfrm>
              <a:off x="3265985" y="3226989"/>
              <a:ext cx="87151" cy="346202"/>
              <a:chOff x="2680375" y="3423800"/>
              <a:chExt cx="182975" cy="761050"/>
            </a:xfrm>
          </p:grpSpPr>
          <p:sp>
            <p:nvSpPr>
              <p:cNvPr id="1601" name="Google Shape;1601;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02" name="Google Shape;1602;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67"/>
            <p:cNvGrpSpPr/>
            <p:nvPr/>
          </p:nvGrpSpPr>
          <p:grpSpPr>
            <a:xfrm>
              <a:off x="3855466" y="3289811"/>
              <a:ext cx="112514" cy="94210"/>
              <a:chOff x="3918000" y="3561900"/>
              <a:chExt cx="236225" cy="207100"/>
            </a:xfrm>
          </p:grpSpPr>
          <p:sp>
            <p:nvSpPr>
              <p:cNvPr id="1604" name="Google Shape;1604;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05" name="Google Shape;1605;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6" name="Google Shape;1606;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09" name="Google Shape;1609;p67"/>
            <p:cNvGrpSpPr/>
            <p:nvPr/>
          </p:nvGrpSpPr>
          <p:grpSpPr>
            <a:xfrm>
              <a:off x="2905224" y="2311071"/>
              <a:ext cx="596721" cy="528992"/>
              <a:chOff x="1922950" y="1410350"/>
              <a:chExt cx="1252825" cy="1162875"/>
            </a:xfrm>
          </p:grpSpPr>
          <p:sp>
            <p:nvSpPr>
              <p:cNvPr id="1610" name="Google Shape;1610;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626" name="Google Shape;1626;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46" name="Google Shape;1646;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47" name="Google Shape;1647;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8" name="Google Shape;1648;p67"/>
            <p:cNvGrpSpPr/>
            <p:nvPr/>
          </p:nvGrpSpPr>
          <p:grpSpPr>
            <a:xfrm>
              <a:off x="3280929" y="3294542"/>
              <a:ext cx="109894" cy="272224"/>
              <a:chOff x="2711750" y="3572300"/>
              <a:chExt cx="230725" cy="598425"/>
            </a:xfrm>
          </p:grpSpPr>
          <p:sp>
            <p:nvSpPr>
              <p:cNvPr id="1649" name="Google Shape;1649;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1" name="Google Shape;1651;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2" name="Google Shape;1652;p67"/>
            <p:cNvGrpSpPr/>
            <p:nvPr/>
          </p:nvGrpSpPr>
          <p:grpSpPr>
            <a:xfrm>
              <a:off x="3790439" y="2408636"/>
              <a:ext cx="73017" cy="75684"/>
              <a:chOff x="3781475" y="1624825"/>
              <a:chExt cx="153300" cy="166375"/>
            </a:xfrm>
          </p:grpSpPr>
          <p:sp>
            <p:nvSpPr>
              <p:cNvPr id="1653" name="Google Shape;1653;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7" name="Google Shape;1657;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67"/>
            <p:cNvGrpSpPr/>
            <p:nvPr/>
          </p:nvGrpSpPr>
          <p:grpSpPr>
            <a:xfrm>
              <a:off x="4403342" y="3107749"/>
              <a:ext cx="316680" cy="101374"/>
              <a:chOff x="5068275" y="3161675"/>
              <a:chExt cx="664875" cy="222850"/>
            </a:xfrm>
          </p:grpSpPr>
          <p:sp>
            <p:nvSpPr>
              <p:cNvPr id="1665" name="Google Shape;1665;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8" name="Google Shape;1698;p67"/>
            <p:cNvGrpSpPr/>
            <p:nvPr/>
          </p:nvGrpSpPr>
          <p:grpSpPr>
            <a:xfrm>
              <a:off x="3697513" y="2707266"/>
              <a:ext cx="59549" cy="79733"/>
              <a:chOff x="3586375" y="2281300"/>
              <a:chExt cx="125025" cy="175275"/>
            </a:xfrm>
          </p:grpSpPr>
          <p:sp>
            <p:nvSpPr>
              <p:cNvPr id="1699" name="Google Shape;1699;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1" name="Google Shape;1701;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67"/>
            <p:cNvGrpSpPr/>
            <p:nvPr/>
          </p:nvGrpSpPr>
          <p:grpSpPr>
            <a:xfrm>
              <a:off x="4513224" y="3221724"/>
              <a:ext cx="274563" cy="280321"/>
              <a:chOff x="5298975" y="3412225"/>
              <a:chExt cx="576450" cy="616225"/>
            </a:xfrm>
          </p:grpSpPr>
          <p:sp>
            <p:nvSpPr>
              <p:cNvPr id="1703" name="Google Shape;1703;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04" name="Google Shape;1704;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67"/>
            <p:cNvGrpSpPr/>
            <p:nvPr/>
          </p:nvGrpSpPr>
          <p:grpSpPr>
            <a:xfrm>
              <a:off x="4824403" y="3421846"/>
              <a:ext cx="110132" cy="130647"/>
              <a:chOff x="5952300" y="3852150"/>
              <a:chExt cx="231225" cy="287200"/>
            </a:xfrm>
          </p:grpSpPr>
          <p:sp>
            <p:nvSpPr>
              <p:cNvPr id="1706" name="Google Shape;1706;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67"/>
            <p:cNvGrpSpPr/>
            <p:nvPr/>
          </p:nvGrpSpPr>
          <p:grpSpPr>
            <a:xfrm>
              <a:off x="4295710" y="3079670"/>
              <a:ext cx="14968" cy="27135"/>
              <a:chOff x="4842300" y="3099950"/>
              <a:chExt cx="31425" cy="59650"/>
            </a:xfrm>
          </p:grpSpPr>
          <p:sp>
            <p:nvSpPr>
              <p:cNvPr id="1717" name="Google Shape;1717;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9" name="Google Shape;1729;p67"/>
            <p:cNvGrpSpPr/>
            <p:nvPr/>
          </p:nvGrpSpPr>
          <p:grpSpPr>
            <a:xfrm>
              <a:off x="3831056" y="2816010"/>
              <a:ext cx="37378" cy="27612"/>
              <a:chOff x="3866750" y="2520350"/>
              <a:chExt cx="78475" cy="60700"/>
            </a:xfrm>
          </p:grpSpPr>
          <p:sp>
            <p:nvSpPr>
              <p:cNvPr id="1730" name="Google Shape;1730;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4" name="Google Shape;1734;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51" name="Google Shape;1751;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3" name="Google Shape;1763;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6" name="Google Shape;1776;p67"/>
            <p:cNvGrpSpPr/>
            <p:nvPr/>
          </p:nvGrpSpPr>
          <p:grpSpPr>
            <a:xfrm>
              <a:off x="3632736" y="3051591"/>
              <a:ext cx="63288" cy="45217"/>
              <a:chOff x="3450375" y="3038225"/>
              <a:chExt cx="132875" cy="99400"/>
            </a:xfrm>
          </p:grpSpPr>
          <p:sp>
            <p:nvSpPr>
              <p:cNvPr id="1777" name="Google Shape;1777;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9" name="Google Shape;1779;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88" name="Google Shape;1788;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98" name="Google Shape;1798;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04" name="Google Shape;1804;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67"/>
          <p:cNvGrpSpPr/>
          <p:nvPr/>
        </p:nvGrpSpPr>
        <p:grpSpPr>
          <a:xfrm>
            <a:off x="3554131" y="1233340"/>
            <a:ext cx="2078182" cy="1366558"/>
            <a:chOff x="235800" y="830650"/>
            <a:chExt cx="6978450" cy="4588844"/>
          </a:xfrm>
        </p:grpSpPr>
        <p:sp>
          <p:nvSpPr>
            <p:cNvPr id="1815" name="Google Shape;1815;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67"/>
          <p:cNvGrpSpPr/>
          <p:nvPr/>
        </p:nvGrpSpPr>
        <p:grpSpPr>
          <a:xfrm>
            <a:off x="742628" y="3064442"/>
            <a:ext cx="2622876" cy="1333540"/>
            <a:chOff x="238125" y="1038125"/>
            <a:chExt cx="7146800" cy="3633625"/>
          </a:xfrm>
        </p:grpSpPr>
        <p:sp>
          <p:nvSpPr>
            <p:cNvPr id="1822" name="Google Shape;1822;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4" name="Google Shape;3394;p67"/>
          <p:cNvGrpSpPr/>
          <p:nvPr/>
        </p:nvGrpSpPr>
        <p:grpSpPr>
          <a:xfrm>
            <a:off x="5857556" y="1206552"/>
            <a:ext cx="2590840" cy="1380235"/>
            <a:chOff x="233350" y="949250"/>
            <a:chExt cx="7137300" cy="3802300"/>
          </a:xfrm>
        </p:grpSpPr>
        <p:sp>
          <p:nvSpPr>
            <p:cNvPr id="3395" name="Google Shape;3395;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6" name="Google Shape;3446;p67"/>
          <p:cNvGrpSpPr/>
          <p:nvPr/>
        </p:nvGrpSpPr>
        <p:grpSpPr>
          <a:xfrm>
            <a:off x="7671985" y="3251325"/>
            <a:ext cx="104231" cy="320340"/>
            <a:chOff x="7564426" y="3224343"/>
            <a:chExt cx="119985" cy="368801"/>
          </a:xfrm>
        </p:grpSpPr>
        <p:sp>
          <p:nvSpPr>
            <p:cNvPr id="3447" name="Google Shape;3447;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67"/>
          <p:cNvGrpSpPr/>
          <p:nvPr/>
        </p:nvGrpSpPr>
        <p:grpSpPr>
          <a:xfrm>
            <a:off x="7371473" y="3245427"/>
            <a:ext cx="189489" cy="332132"/>
            <a:chOff x="8370831" y="3202002"/>
            <a:chExt cx="218129" cy="382376"/>
          </a:xfrm>
        </p:grpSpPr>
        <p:sp>
          <p:nvSpPr>
            <p:cNvPr id="3450" name="Google Shape;3450;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2" name="Google Shape;3452;p67"/>
          <p:cNvGrpSpPr/>
          <p:nvPr/>
        </p:nvGrpSpPr>
        <p:grpSpPr>
          <a:xfrm>
            <a:off x="8094863" y="3656559"/>
            <a:ext cx="309429" cy="267000"/>
            <a:chOff x="6742064" y="3750480"/>
            <a:chExt cx="399315" cy="344560"/>
          </a:xfrm>
        </p:grpSpPr>
        <p:sp>
          <p:nvSpPr>
            <p:cNvPr id="3453" name="Google Shape;3453;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67"/>
          <p:cNvGrpSpPr/>
          <p:nvPr/>
        </p:nvGrpSpPr>
        <p:grpSpPr>
          <a:xfrm>
            <a:off x="7633882" y="4007606"/>
            <a:ext cx="180437" cy="281608"/>
            <a:chOff x="7248525" y="3739696"/>
            <a:chExt cx="230531" cy="359790"/>
          </a:xfrm>
        </p:grpSpPr>
        <p:sp>
          <p:nvSpPr>
            <p:cNvPr id="3456" name="Google Shape;3456;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67"/>
          <p:cNvGrpSpPr/>
          <p:nvPr/>
        </p:nvGrpSpPr>
        <p:grpSpPr>
          <a:xfrm>
            <a:off x="7879801" y="3650830"/>
            <a:ext cx="162896" cy="278710"/>
            <a:chOff x="7601242" y="3729267"/>
            <a:chExt cx="222566" cy="380803"/>
          </a:xfrm>
        </p:grpSpPr>
        <p:sp>
          <p:nvSpPr>
            <p:cNvPr id="3459" name="Google Shape;3459;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1" name="Google Shape;3461;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2" name="Google Shape;3462;p67"/>
          <p:cNvGrpSpPr/>
          <p:nvPr/>
        </p:nvGrpSpPr>
        <p:grpSpPr>
          <a:xfrm>
            <a:off x="7369446" y="3651971"/>
            <a:ext cx="193543" cy="275990"/>
            <a:chOff x="8304647" y="3738687"/>
            <a:chExt cx="225076" cy="320956"/>
          </a:xfrm>
        </p:grpSpPr>
        <p:sp>
          <p:nvSpPr>
            <p:cNvPr id="3463" name="Google Shape;3463;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67"/>
          <p:cNvGrpSpPr/>
          <p:nvPr/>
        </p:nvGrpSpPr>
        <p:grpSpPr>
          <a:xfrm>
            <a:off x="7641939" y="3651971"/>
            <a:ext cx="178492" cy="275990"/>
            <a:chOff x="8615101" y="3738687"/>
            <a:chExt cx="207573" cy="320956"/>
          </a:xfrm>
        </p:grpSpPr>
        <p:sp>
          <p:nvSpPr>
            <p:cNvPr id="3467" name="Google Shape;3467;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0" name="Google Shape;3470;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1" name="Google Shape;3471;p67"/>
          <p:cNvGrpSpPr/>
          <p:nvPr/>
        </p:nvGrpSpPr>
        <p:grpSpPr>
          <a:xfrm>
            <a:off x="6036644" y="3773459"/>
            <a:ext cx="557670" cy="511283"/>
            <a:chOff x="6015419" y="3716859"/>
            <a:chExt cx="557671" cy="511283"/>
          </a:xfrm>
        </p:grpSpPr>
        <p:sp>
          <p:nvSpPr>
            <p:cNvPr id="3472" name="Google Shape;3472;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67"/>
            <p:cNvGrpSpPr/>
            <p:nvPr/>
          </p:nvGrpSpPr>
          <p:grpSpPr>
            <a:xfrm>
              <a:off x="6036094" y="3716980"/>
              <a:ext cx="529860" cy="510468"/>
              <a:chOff x="6036094" y="3716980"/>
              <a:chExt cx="529860" cy="510468"/>
            </a:xfrm>
          </p:grpSpPr>
          <p:sp>
            <p:nvSpPr>
              <p:cNvPr id="3474" name="Google Shape;3474;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4" name="Google Shape;3484;p67"/>
          <p:cNvGrpSpPr/>
          <p:nvPr/>
        </p:nvGrpSpPr>
        <p:grpSpPr>
          <a:xfrm>
            <a:off x="6665529" y="3130228"/>
            <a:ext cx="576302" cy="511871"/>
            <a:chOff x="6644304" y="3073628"/>
            <a:chExt cx="576302" cy="511871"/>
          </a:xfrm>
        </p:grpSpPr>
        <p:sp>
          <p:nvSpPr>
            <p:cNvPr id="3485" name="Google Shape;3485;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6" name="Google Shape;3486;p67"/>
            <p:cNvGrpSpPr/>
            <p:nvPr/>
          </p:nvGrpSpPr>
          <p:grpSpPr>
            <a:xfrm>
              <a:off x="6712169" y="3085440"/>
              <a:ext cx="481622" cy="494913"/>
              <a:chOff x="6712169" y="3085440"/>
              <a:chExt cx="481622" cy="494913"/>
            </a:xfrm>
          </p:grpSpPr>
          <p:sp>
            <p:nvSpPr>
              <p:cNvPr id="3487" name="Google Shape;3487;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2" name="Google Shape;3492;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5" name="Google Shape;3495;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6" name="Google Shape;3496;p67"/>
          <p:cNvGrpSpPr/>
          <p:nvPr/>
        </p:nvGrpSpPr>
        <p:grpSpPr>
          <a:xfrm>
            <a:off x="6673379" y="3773223"/>
            <a:ext cx="560631" cy="511352"/>
            <a:chOff x="6652154" y="3716623"/>
            <a:chExt cx="560631" cy="511352"/>
          </a:xfrm>
        </p:grpSpPr>
        <p:sp>
          <p:nvSpPr>
            <p:cNvPr id="3497" name="Google Shape;3497;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8" name="Google Shape;3498;p67"/>
            <p:cNvGrpSpPr/>
            <p:nvPr/>
          </p:nvGrpSpPr>
          <p:grpSpPr>
            <a:xfrm>
              <a:off x="6669657" y="3716715"/>
              <a:ext cx="466779" cy="464290"/>
              <a:chOff x="6669657" y="3716715"/>
              <a:chExt cx="466779" cy="464290"/>
            </a:xfrm>
          </p:grpSpPr>
          <p:sp>
            <p:nvSpPr>
              <p:cNvPr id="3499" name="Google Shape;3499;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2" name="Google Shape;3512;p67"/>
          <p:cNvGrpSpPr/>
          <p:nvPr/>
        </p:nvGrpSpPr>
        <p:grpSpPr>
          <a:xfrm>
            <a:off x="7867470" y="4054631"/>
            <a:ext cx="187557" cy="187557"/>
            <a:chOff x="8565775" y="671075"/>
            <a:chExt cx="441000" cy="441000"/>
          </a:xfrm>
        </p:grpSpPr>
        <p:sp>
          <p:nvSpPr>
            <p:cNvPr id="3513" name="Google Shape;3513;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5" name="Google Shape;3515;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7" name="Google Shape;3517;p67"/>
          <p:cNvGrpSpPr/>
          <p:nvPr/>
        </p:nvGrpSpPr>
        <p:grpSpPr>
          <a:xfrm>
            <a:off x="6021325" y="3132850"/>
            <a:ext cx="587871" cy="512373"/>
            <a:chOff x="6000100" y="3076250"/>
            <a:chExt cx="587871" cy="512373"/>
          </a:xfrm>
        </p:grpSpPr>
        <p:sp>
          <p:nvSpPr>
            <p:cNvPr id="3518" name="Google Shape;3518;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9" name="Google Shape;3519;p67"/>
            <p:cNvGrpSpPr/>
            <p:nvPr/>
          </p:nvGrpSpPr>
          <p:grpSpPr>
            <a:xfrm>
              <a:off x="6031360" y="3076713"/>
              <a:ext cx="539107" cy="480965"/>
              <a:chOff x="6031360" y="3076713"/>
              <a:chExt cx="539107" cy="480965"/>
            </a:xfrm>
          </p:grpSpPr>
          <p:sp>
            <p:nvSpPr>
              <p:cNvPr id="3520" name="Google Shape;3520;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7" name="Google Shape;3527;p67"/>
          <p:cNvGrpSpPr/>
          <p:nvPr/>
        </p:nvGrpSpPr>
        <p:grpSpPr>
          <a:xfrm>
            <a:off x="3597785" y="3065882"/>
            <a:ext cx="2241344" cy="1330656"/>
            <a:chOff x="3597785" y="3065882"/>
            <a:chExt cx="2241344" cy="1330656"/>
          </a:xfrm>
        </p:grpSpPr>
        <p:grpSp>
          <p:nvGrpSpPr>
            <p:cNvPr id="3528" name="Google Shape;3528;p67"/>
            <p:cNvGrpSpPr/>
            <p:nvPr/>
          </p:nvGrpSpPr>
          <p:grpSpPr>
            <a:xfrm>
              <a:off x="5296908" y="3937355"/>
              <a:ext cx="143198" cy="32380"/>
              <a:chOff x="5296908" y="3937355"/>
              <a:chExt cx="143198" cy="32380"/>
            </a:xfrm>
          </p:grpSpPr>
          <p:sp>
            <p:nvSpPr>
              <p:cNvPr id="3529" name="Google Shape;3529;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7"/>
              <p:cNvGrpSpPr/>
              <p:nvPr/>
            </p:nvGrpSpPr>
            <p:grpSpPr>
              <a:xfrm>
                <a:off x="5402331" y="3937355"/>
                <a:ext cx="37776" cy="32380"/>
                <a:chOff x="5402331" y="3937355"/>
                <a:chExt cx="37776" cy="32380"/>
              </a:xfrm>
            </p:grpSpPr>
            <p:sp>
              <p:nvSpPr>
                <p:cNvPr id="3531" name="Google Shape;3531;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7"/>
              <p:cNvGrpSpPr/>
              <p:nvPr/>
            </p:nvGrpSpPr>
            <p:grpSpPr>
              <a:xfrm>
                <a:off x="5296908" y="3937355"/>
                <a:ext cx="37783" cy="32380"/>
                <a:chOff x="5296908" y="3937355"/>
                <a:chExt cx="37783" cy="32380"/>
              </a:xfrm>
            </p:grpSpPr>
            <p:sp>
              <p:nvSpPr>
                <p:cNvPr id="3534" name="Google Shape;3534;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36" name="Google Shape;3536;p67"/>
            <p:cNvGrpSpPr/>
            <p:nvPr/>
          </p:nvGrpSpPr>
          <p:grpSpPr>
            <a:xfrm>
              <a:off x="4724163" y="3119631"/>
              <a:ext cx="120838" cy="84218"/>
              <a:chOff x="4724163" y="3119631"/>
              <a:chExt cx="120838" cy="84218"/>
            </a:xfrm>
          </p:grpSpPr>
          <p:grpSp>
            <p:nvGrpSpPr>
              <p:cNvPr id="3537" name="Google Shape;3537;p67"/>
              <p:cNvGrpSpPr/>
              <p:nvPr/>
            </p:nvGrpSpPr>
            <p:grpSpPr>
              <a:xfrm>
                <a:off x="4746712" y="3132773"/>
                <a:ext cx="86869" cy="56424"/>
                <a:chOff x="4746712" y="3132773"/>
                <a:chExt cx="86869" cy="56424"/>
              </a:xfrm>
            </p:grpSpPr>
            <p:sp>
              <p:nvSpPr>
                <p:cNvPr id="3538" name="Google Shape;3538;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67"/>
              <p:cNvGrpSpPr/>
              <p:nvPr/>
            </p:nvGrpSpPr>
            <p:grpSpPr>
              <a:xfrm>
                <a:off x="4773634" y="3143336"/>
                <a:ext cx="37776" cy="32451"/>
                <a:chOff x="4773634" y="3143336"/>
                <a:chExt cx="37776" cy="32451"/>
              </a:xfrm>
            </p:grpSpPr>
            <p:sp>
              <p:nvSpPr>
                <p:cNvPr id="3541" name="Google Shape;3541;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67"/>
              <p:cNvGrpSpPr/>
              <p:nvPr/>
            </p:nvGrpSpPr>
            <p:grpSpPr>
              <a:xfrm>
                <a:off x="4724163" y="3131248"/>
                <a:ext cx="37776" cy="32459"/>
                <a:chOff x="4724163" y="3131248"/>
                <a:chExt cx="37776" cy="32459"/>
              </a:xfrm>
            </p:grpSpPr>
            <p:sp>
              <p:nvSpPr>
                <p:cNvPr id="3544" name="Google Shape;3544;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67"/>
              <p:cNvGrpSpPr/>
              <p:nvPr/>
            </p:nvGrpSpPr>
            <p:grpSpPr>
              <a:xfrm>
                <a:off x="4755081" y="3176054"/>
                <a:ext cx="32357" cy="27795"/>
                <a:chOff x="4755081" y="3176054"/>
                <a:chExt cx="32357" cy="27795"/>
              </a:xfrm>
            </p:grpSpPr>
            <p:sp>
              <p:nvSpPr>
                <p:cNvPr id="3547" name="Google Shape;3547;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67"/>
              <p:cNvGrpSpPr/>
              <p:nvPr/>
            </p:nvGrpSpPr>
            <p:grpSpPr>
              <a:xfrm>
                <a:off x="4812550" y="3119631"/>
                <a:ext cx="32451" cy="27803"/>
                <a:chOff x="4812550" y="3119631"/>
                <a:chExt cx="32451" cy="27803"/>
              </a:xfrm>
            </p:grpSpPr>
            <p:sp>
              <p:nvSpPr>
                <p:cNvPr id="3550" name="Google Shape;3550;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2" name="Google Shape;3552;p67"/>
            <p:cNvGrpSpPr/>
            <p:nvPr/>
          </p:nvGrpSpPr>
          <p:grpSpPr>
            <a:xfrm>
              <a:off x="5382826" y="4027197"/>
              <a:ext cx="268967" cy="250422"/>
              <a:chOff x="5382826" y="4027197"/>
              <a:chExt cx="268967" cy="250422"/>
            </a:xfrm>
          </p:grpSpPr>
          <p:grpSp>
            <p:nvGrpSpPr>
              <p:cNvPr id="3553" name="Google Shape;3553;p67"/>
              <p:cNvGrpSpPr/>
              <p:nvPr/>
            </p:nvGrpSpPr>
            <p:grpSpPr>
              <a:xfrm>
                <a:off x="5405280" y="4042510"/>
                <a:ext cx="237570" cy="218647"/>
                <a:chOff x="5405280" y="4042510"/>
                <a:chExt cx="237570" cy="218647"/>
              </a:xfrm>
            </p:grpSpPr>
            <p:sp>
              <p:nvSpPr>
                <p:cNvPr id="3554" name="Google Shape;3554;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67"/>
              <p:cNvGrpSpPr/>
              <p:nvPr/>
            </p:nvGrpSpPr>
            <p:grpSpPr>
              <a:xfrm>
                <a:off x="5382826" y="4125549"/>
                <a:ext cx="37776" cy="32380"/>
                <a:chOff x="5382826" y="4125549"/>
                <a:chExt cx="37776" cy="32380"/>
              </a:xfrm>
            </p:grpSpPr>
            <p:sp>
              <p:nvSpPr>
                <p:cNvPr id="3561" name="Google Shape;3561;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67"/>
              <p:cNvGrpSpPr/>
              <p:nvPr/>
            </p:nvGrpSpPr>
            <p:grpSpPr>
              <a:xfrm>
                <a:off x="5475680" y="4195587"/>
                <a:ext cx="37783" cy="32364"/>
                <a:chOff x="5475680" y="4195587"/>
                <a:chExt cx="37783" cy="32364"/>
              </a:xfrm>
            </p:grpSpPr>
            <p:sp>
              <p:nvSpPr>
                <p:cNvPr id="3564" name="Google Shape;3564;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67"/>
              <p:cNvGrpSpPr/>
              <p:nvPr/>
            </p:nvGrpSpPr>
            <p:grpSpPr>
              <a:xfrm>
                <a:off x="5532575" y="4027197"/>
                <a:ext cx="33308" cy="32262"/>
                <a:chOff x="5532575" y="4027197"/>
                <a:chExt cx="33308" cy="32262"/>
              </a:xfrm>
            </p:grpSpPr>
            <p:sp>
              <p:nvSpPr>
                <p:cNvPr id="3567" name="Google Shape;3567;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9" name="Google Shape;3569;p67"/>
              <p:cNvGrpSpPr/>
              <p:nvPr/>
            </p:nvGrpSpPr>
            <p:grpSpPr>
              <a:xfrm>
                <a:off x="5590706" y="4245348"/>
                <a:ext cx="33497" cy="32270"/>
                <a:chOff x="5590706" y="4245348"/>
                <a:chExt cx="33497" cy="32270"/>
              </a:xfrm>
            </p:grpSpPr>
            <p:sp>
              <p:nvSpPr>
                <p:cNvPr id="3570" name="Google Shape;3570;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67"/>
              <p:cNvGrpSpPr/>
              <p:nvPr/>
            </p:nvGrpSpPr>
            <p:grpSpPr>
              <a:xfrm>
                <a:off x="5618681" y="4109677"/>
                <a:ext cx="33112" cy="32357"/>
                <a:chOff x="5618681" y="4109677"/>
                <a:chExt cx="33112" cy="32357"/>
              </a:xfrm>
            </p:grpSpPr>
            <p:sp>
              <p:nvSpPr>
                <p:cNvPr id="3573" name="Google Shape;3573;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67"/>
              <p:cNvGrpSpPr/>
              <p:nvPr/>
            </p:nvGrpSpPr>
            <p:grpSpPr>
              <a:xfrm>
                <a:off x="5479298" y="4128262"/>
                <a:ext cx="31405" cy="26906"/>
                <a:chOff x="5479298" y="4128262"/>
                <a:chExt cx="31405" cy="26906"/>
              </a:xfrm>
            </p:grpSpPr>
            <p:sp>
              <p:nvSpPr>
                <p:cNvPr id="3576" name="Google Shape;3576;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67"/>
              <p:cNvGrpSpPr/>
              <p:nvPr/>
            </p:nvGrpSpPr>
            <p:grpSpPr>
              <a:xfrm>
                <a:off x="5582903" y="4180116"/>
                <a:ext cx="31499" cy="26898"/>
                <a:chOff x="5582903" y="4180116"/>
                <a:chExt cx="31499" cy="26898"/>
              </a:xfrm>
            </p:grpSpPr>
            <p:sp>
              <p:nvSpPr>
                <p:cNvPr id="3579" name="Google Shape;3579;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1" name="Google Shape;3581;p67"/>
            <p:cNvGrpSpPr/>
            <p:nvPr/>
          </p:nvGrpSpPr>
          <p:grpSpPr>
            <a:xfrm>
              <a:off x="3977681" y="3230323"/>
              <a:ext cx="94584" cy="84085"/>
              <a:chOff x="3977681" y="3230323"/>
              <a:chExt cx="94584" cy="84085"/>
            </a:xfrm>
          </p:grpSpPr>
          <p:grpSp>
            <p:nvGrpSpPr>
              <p:cNvPr id="3582" name="Google Shape;3582;p67"/>
              <p:cNvGrpSpPr/>
              <p:nvPr/>
            </p:nvGrpSpPr>
            <p:grpSpPr>
              <a:xfrm>
                <a:off x="4000135" y="3243041"/>
                <a:ext cx="59570" cy="57186"/>
                <a:chOff x="4000135" y="3243041"/>
                <a:chExt cx="59570" cy="57186"/>
              </a:xfrm>
            </p:grpSpPr>
            <p:sp>
              <p:nvSpPr>
                <p:cNvPr id="3583" name="Google Shape;3583;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6" name="Google Shape;3586;p67"/>
              <p:cNvGrpSpPr/>
              <p:nvPr/>
            </p:nvGrpSpPr>
            <p:grpSpPr>
              <a:xfrm>
                <a:off x="3977681" y="3245872"/>
                <a:ext cx="37783" cy="32380"/>
                <a:chOff x="3977681" y="3245872"/>
                <a:chExt cx="37783" cy="32380"/>
              </a:xfrm>
            </p:grpSpPr>
            <p:sp>
              <p:nvSpPr>
                <p:cNvPr id="3587" name="Google Shape;3587;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67"/>
              <p:cNvGrpSpPr/>
              <p:nvPr/>
            </p:nvGrpSpPr>
            <p:grpSpPr>
              <a:xfrm>
                <a:off x="4040860" y="3262672"/>
                <a:ext cx="31405" cy="27001"/>
                <a:chOff x="4040860" y="3262672"/>
                <a:chExt cx="31405" cy="27001"/>
              </a:xfrm>
            </p:grpSpPr>
            <p:sp>
              <p:nvSpPr>
                <p:cNvPr id="3590" name="Google Shape;3590;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67"/>
              <p:cNvGrpSpPr/>
              <p:nvPr/>
            </p:nvGrpSpPr>
            <p:grpSpPr>
              <a:xfrm>
                <a:off x="4021072" y="3230323"/>
                <a:ext cx="31397" cy="26906"/>
                <a:chOff x="4021072" y="3230323"/>
                <a:chExt cx="31397" cy="26906"/>
              </a:xfrm>
            </p:grpSpPr>
            <p:sp>
              <p:nvSpPr>
                <p:cNvPr id="3593" name="Google Shape;3593;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67"/>
              <p:cNvGrpSpPr/>
              <p:nvPr/>
            </p:nvGrpSpPr>
            <p:grpSpPr>
              <a:xfrm>
                <a:off x="4001472" y="3287462"/>
                <a:ext cx="31499" cy="26945"/>
                <a:chOff x="4001472" y="3287462"/>
                <a:chExt cx="31499" cy="26945"/>
              </a:xfrm>
            </p:grpSpPr>
            <p:sp>
              <p:nvSpPr>
                <p:cNvPr id="3596" name="Google Shape;3596;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8" name="Google Shape;3598;p67"/>
            <p:cNvGrpSpPr/>
            <p:nvPr/>
          </p:nvGrpSpPr>
          <p:grpSpPr>
            <a:xfrm>
              <a:off x="4084715" y="3258865"/>
              <a:ext cx="184961" cy="137268"/>
              <a:chOff x="4084715" y="3258865"/>
              <a:chExt cx="184961" cy="137268"/>
            </a:xfrm>
          </p:grpSpPr>
          <p:grpSp>
            <p:nvGrpSpPr>
              <p:cNvPr id="3599" name="Google Shape;3599;p67"/>
              <p:cNvGrpSpPr/>
              <p:nvPr/>
            </p:nvGrpSpPr>
            <p:grpSpPr>
              <a:xfrm>
                <a:off x="4107453" y="3271583"/>
                <a:ext cx="153470" cy="110275"/>
                <a:chOff x="4107453" y="3271583"/>
                <a:chExt cx="153470" cy="110275"/>
              </a:xfrm>
            </p:grpSpPr>
            <p:sp>
              <p:nvSpPr>
                <p:cNvPr id="3600" name="Google Shape;3600;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4" name="Google Shape;3604;p67"/>
              <p:cNvGrpSpPr/>
              <p:nvPr/>
            </p:nvGrpSpPr>
            <p:grpSpPr>
              <a:xfrm>
                <a:off x="4136947" y="3258865"/>
                <a:ext cx="31499" cy="27001"/>
                <a:chOff x="4136947" y="3258865"/>
                <a:chExt cx="31499" cy="27001"/>
              </a:xfrm>
            </p:grpSpPr>
            <p:sp>
              <p:nvSpPr>
                <p:cNvPr id="3605" name="Google Shape;3605;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67"/>
              <p:cNvGrpSpPr/>
              <p:nvPr/>
            </p:nvGrpSpPr>
            <p:grpSpPr>
              <a:xfrm>
                <a:off x="4084715" y="3266478"/>
                <a:ext cx="31468" cy="26898"/>
                <a:chOff x="4084715" y="3266478"/>
                <a:chExt cx="31468" cy="26898"/>
              </a:xfrm>
            </p:grpSpPr>
            <p:sp>
              <p:nvSpPr>
                <p:cNvPr id="3608" name="Google Shape;3608;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0" name="Google Shape;3610;p67"/>
              <p:cNvGrpSpPr/>
              <p:nvPr/>
            </p:nvGrpSpPr>
            <p:grpSpPr>
              <a:xfrm>
                <a:off x="4159213" y="3279849"/>
                <a:ext cx="31405" cy="26945"/>
                <a:chOff x="4159213" y="3279849"/>
                <a:chExt cx="31405" cy="26945"/>
              </a:xfrm>
            </p:grpSpPr>
            <p:sp>
              <p:nvSpPr>
                <p:cNvPr id="3611" name="Google Shape;3611;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67"/>
              <p:cNvGrpSpPr/>
              <p:nvPr/>
            </p:nvGrpSpPr>
            <p:grpSpPr>
              <a:xfrm>
                <a:off x="4201550" y="3266502"/>
                <a:ext cx="31405" cy="26883"/>
                <a:chOff x="4201550" y="3266502"/>
                <a:chExt cx="31405" cy="26883"/>
              </a:xfrm>
            </p:grpSpPr>
            <p:sp>
              <p:nvSpPr>
                <p:cNvPr id="3614" name="Google Shape;3614;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67"/>
              <p:cNvGrpSpPr/>
              <p:nvPr/>
            </p:nvGrpSpPr>
            <p:grpSpPr>
              <a:xfrm>
                <a:off x="4201550" y="3338278"/>
                <a:ext cx="31405" cy="26930"/>
                <a:chOff x="4201550" y="3338278"/>
                <a:chExt cx="31405" cy="26930"/>
              </a:xfrm>
            </p:grpSpPr>
            <p:sp>
              <p:nvSpPr>
                <p:cNvPr id="3617" name="Google Shape;3617;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67"/>
              <p:cNvGrpSpPr/>
              <p:nvPr/>
            </p:nvGrpSpPr>
            <p:grpSpPr>
              <a:xfrm>
                <a:off x="4238272" y="3369132"/>
                <a:ext cx="31405" cy="27001"/>
                <a:chOff x="4238272" y="3369132"/>
                <a:chExt cx="31405" cy="27001"/>
              </a:xfrm>
            </p:grpSpPr>
            <p:sp>
              <p:nvSpPr>
                <p:cNvPr id="3620" name="Google Shape;3620;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2" name="Google Shape;3622;p67"/>
            <p:cNvGrpSpPr/>
            <p:nvPr/>
          </p:nvGrpSpPr>
          <p:grpSpPr>
            <a:xfrm>
              <a:off x="4068639" y="3200169"/>
              <a:ext cx="77643" cy="37272"/>
              <a:chOff x="4068639" y="3200169"/>
              <a:chExt cx="77643" cy="37272"/>
            </a:xfrm>
          </p:grpSpPr>
          <p:sp>
            <p:nvSpPr>
              <p:cNvPr id="3623" name="Google Shape;3623;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4" name="Google Shape;3624;p67"/>
              <p:cNvGrpSpPr/>
              <p:nvPr/>
            </p:nvGrpSpPr>
            <p:grpSpPr>
              <a:xfrm>
                <a:off x="4114878" y="3200169"/>
                <a:ext cx="31405" cy="26993"/>
                <a:chOff x="4114878" y="3200169"/>
                <a:chExt cx="31405" cy="26993"/>
              </a:xfrm>
            </p:grpSpPr>
            <p:sp>
              <p:nvSpPr>
                <p:cNvPr id="3625" name="Google Shape;3625;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7"/>
              <p:cNvGrpSpPr/>
              <p:nvPr/>
            </p:nvGrpSpPr>
            <p:grpSpPr>
              <a:xfrm>
                <a:off x="4068639" y="3210535"/>
                <a:ext cx="31499" cy="26906"/>
                <a:chOff x="4068639" y="3210535"/>
                <a:chExt cx="31499" cy="26906"/>
              </a:xfrm>
            </p:grpSpPr>
            <p:sp>
              <p:nvSpPr>
                <p:cNvPr id="3628" name="Google Shape;3628;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0" name="Google Shape;3630;p67"/>
            <p:cNvGrpSpPr/>
            <p:nvPr/>
          </p:nvGrpSpPr>
          <p:grpSpPr>
            <a:xfrm>
              <a:off x="3869702" y="3066935"/>
              <a:ext cx="382664" cy="190294"/>
              <a:chOff x="3869702" y="3066935"/>
              <a:chExt cx="382664" cy="190294"/>
            </a:xfrm>
          </p:grpSpPr>
          <p:grpSp>
            <p:nvGrpSpPr>
              <p:cNvPr id="3631" name="Google Shape;3631;p67"/>
              <p:cNvGrpSpPr/>
              <p:nvPr/>
            </p:nvGrpSpPr>
            <p:grpSpPr>
              <a:xfrm>
                <a:off x="3888633" y="3082351"/>
                <a:ext cx="351172" cy="160698"/>
                <a:chOff x="3888633" y="3082351"/>
                <a:chExt cx="351172" cy="160698"/>
              </a:xfrm>
            </p:grpSpPr>
            <p:sp>
              <p:nvSpPr>
                <p:cNvPr id="3632" name="Google Shape;3632;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7"/>
              <p:cNvGrpSpPr/>
              <p:nvPr/>
            </p:nvGrpSpPr>
            <p:grpSpPr>
              <a:xfrm>
                <a:off x="4143703" y="3066935"/>
                <a:ext cx="37783" cy="32357"/>
                <a:chOff x="4143703" y="3066935"/>
                <a:chExt cx="37783" cy="32357"/>
              </a:xfrm>
            </p:grpSpPr>
            <p:sp>
              <p:nvSpPr>
                <p:cNvPr id="3639" name="Google Shape;3639;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67"/>
              <p:cNvGrpSpPr/>
              <p:nvPr/>
            </p:nvGrpSpPr>
            <p:grpSpPr>
              <a:xfrm>
                <a:off x="4044565" y="3103563"/>
                <a:ext cx="37783" cy="32451"/>
                <a:chOff x="4044565" y="3103563"/>
                <a:chExt cx="37783" cy="32451"/>
              </a:xfrm>
            </p:grpSpPr>
            <p:sp>
              <p:nvSpPr>
                <p:cNvPr id="3642" name="Google Shape;3642;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7"/>
              <p:cNvGrpSpPr/>
              <p:nvPr/>
            </p:nvGrpSpPr>
            <p:grpSpPr>
              <a:xfrm>
                <a:off x="4017454" y="3188237"/>
                <a:ext cx="37776" cy="32357"/>
                <a:chOff x="4017454" y="3188237"/>
                <a:chExt cx="37776" cy="32357"/>
              </a:xfrm>
            </p:grpSpPr>
            <p:sp>
              <p:nvSpPr>
                <p:cNvPr id="3645" name="Google Shape;3645;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67"/>
              <p:cNvGrpSpPr/>
              <p:nvPr/>
            </p:nvGrpSpPr>
            <p:grpSpPr>
              <a:xfrm>
                <a:off x="3921548" y="3157509"/>
                <a:ext cx="37783" cy="32357"/>
                <a:chOff x="3921548" y="3157509"/>
                <a:chExt cx="37783" cy="32357"/>
              </a:xfrm>
            </p:grpSpPr>
            <p:sp>
              <p:nvSpPr>
                <p:cNvPr id="3648" name="Google Shape;3648;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67"/>
              <p:cNvGrpSpPr/>
              <p:nvPr/>
            </p:nvGrpSpPr>
            <p:grpSpPr>
              <a:xfrm>
                <a:off x="3939056" y="3211620"/>
                <a:ext cx="37783" cy="32380"/>
                <a:chOff x="3939056" y="3211620"/>
                <a:chExt cx="37783" cy="32380"/>
              </a:xfrm>
            </p:grpSpPr>
            <p:sp>
              <p:nvSpPr>
                <p:cNvPr id="3651" name="Google Shape;3651;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7"/>
              <p:cNvGrpSpPr/>
              <p:nvPr/>
            </p:nvGrpSpPr>
            <p:grpSpPr>
              <a:xfrm>
                <a:off x="4176240" y="3136965"/>
                <a:ext cx="31405" cy="26930"/>
                <a:chOff x="4176240" y="3136965"/>
                <a:chExt cx="31405" cy="26930"/>
              </a:xfrm>
            </p:grpSpPr>
            <p:sp>
              <p:nvSpPr>
                <p:cNvPr id="3654" name="Google Shape;3654;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7"/>
              <p:cNvGrpSpPr/>
              <p:nvPr/>
            </p:nvGrpSpPr>
            <p:grpSpPr>
              <a:xfrm>
                <a:off x="4133148" y="3152593"/>
                <a:ext cx="31499" cy="27001"/>
                <a:chOff x="4133148" y="3152593"/>
                <a:chExt cx="31499" cy="27001"/>
              </a:xfrm>
            </p:grpSpPr>
            <p:sp>
              <p:nvSpPr>
                <p:cNvPr id="3657" name="Google Shape;3657;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67"/>
              <p:cNvGrpSpPr/>
              <p:nvPr/>
            </p:nvGrpSpPr>
            <p:grpSpPr>
              <a:xfrm>
                <a:off x="4220866" y="3073534"/>
                <a:ext cx="31499" cy="26898"/>
                <a:chOff x="4220866" y="3073534"/>
                <a:chExt cx="31499" cy="26898"/>
              </a:xfrm>
            </p:grpSpPr>
            <p:sp>
              <p:nvSpPr>
                <p:cNvPr id="3660" name="Google Shape;3660;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67"/>
              <p:cNvGrpSpPr/>
              <p:nvPr/>
            </p:nvGrpSpPr>
            <p:grpSpPr>
              <a:xfrm>
                <a:off x="3869702" y="3230323"/>
                <a:ext cx="31499" cy="26906"/>
                <a:chOff x="3869702" y="3230323"/>
                <a:chExt cx="31499" cy="26906"/>
              </a:xfrm>
            </p:grpSpPr>
            <p:sp>
              <p:nvSpPr>
                <p:cNvPr id="3663" name="Google Shape;3663;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5" name="Google Shape;3665;p67"/>
            <p:cNvGrpSpPr/>
            <p:nvPr/>
          </p:nvGrpSpPr>
          <p:grpSpPr>
            <a:xfrm>
              <a:off x="4271383" y="3065882"/>
              <a:ext cx="304556" cy="341663"/>
              <a:chOff x="4271383" y="3065882"/>
              <a:chExt cx="304556" cy="341663"/>
            </a:xfrm>
          </p:grpSpPr>
          <p:grpSp>
            <p:nvGrpSpPr>
              <p:cNvPr id="3666" name="Google Shape;3666;p67"/>
              <p:cNvGrpSpPr/>
              <p:nvPr/>
            </p:nvGrpSpPr>
            <p:grpSpPr>
              <a:xfrm>
                <a:off x="4293838" y="3078639"/>
                <a:ext cx="269353" cy="311973"/>
                <a:chOff x="4293838" y="3078639"/>
                <a:chExt cx="269353" cy="311973"/>
              </a:xfrm>
            </p:grpSpPr>
            <p:sp>
              <p:nvSpPr>
                <p:cNvPr id="3667" name="Google Shape;3667;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67"/>
              <p:cNvGrpSpPr/>
              <p:nvPr/>
            </p:nvGrpSpPr>
            <p:grpSpPr>
              <a:xfrm>
                <a:off x="4538164" y="3342061"/>
                <a:ext cx="37776" cy="32380"/>
                <a:chOff x="4538164" y="3342061"/>
                <a:chExt cx="37776" cy="32380"/>
              </a:xfrm>
            </p:grpSpPr>
            <p:sp>
              <p:nvSpPr>
                <p:cNvPr id="3685" name="Google Shape;3685;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7"/>
              <p:cNvGrpSpPr/>
              <p:nvPr/>
            </p:nvGrpSpPr>
            <p:grpSpPr>
              <a:xfrm>
                <a:off x="4271383" y="3194742"/>
                <a:ext cx="37783" cy="32420"/>
                <a:chOff x="4271383" y="3194742"/>
                <a:chExt cx="37783" cy="32420"/>
              </a:xfrm>
            </p:grpSpPr>
            <p:sp>
              <p:nvSpPr>
                <p:cNvPr id="3688" name="Google Shape;3688;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67"/>
              <p:cNvGrpSpPr/>
              <p:nvPr/>
            </p:nvGrpSpPr>
            <p:grpSpPr>
              <a:xfrm>
                <a:off x="4284416" y="3084058"/>
                <a:ext cx="37783" cy="32357"/>
                <a:chOff x="4284416" y="3084058"/>
                <a:chExt cx="37783" cy="32357"/>
              </a:xfrm>
            </p:grpSpPr>
            <p:sp>
              <p:nvSpPr>
                <p:cNvPr id="3691" name="Google Shape;3691;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67"/>
              <p:cNvGrpSpPr/>
              <p:nvPr/>
            </p:nvGrpSpPr>
            <p:grpSpPr>
              <a:xfrm>
                <a:off x="4478697" y="3297561"/>
                <a:ext cx="37776" cy="32451"/>
                <a:chOff x="4478697" y="3297561"/>
                <a:chExt cx="37776" cy="32451"/>
              </a:xfrm>
            </p:grpSpPr>
            <p:sp>
              <p:nvSpPr>
                <p:cNvPr id="3694" name="Google Shape;3694;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6" name="Google Shape;3696;p67"/>
              <p:cNvGrpSpPr/>
              <p:nvPr/>
            </p:nvGrpSpPr>
            <p:grpSpPr>
              <a:xfrm>
                <a:off x="4411813" y="3331711"/>
                <a:ext cx="37776" cy="32451"/>
                <a:chOff x="4411813" y="3331711"/>
                <a:chExt cx="37776" cy="32451"/>
              </a:xfrm>
            </p:grpSpPr>
            <p:sp>
              <p:nvSpPr>
                <p:cNvPr id="3697" name="Google Shape;3697;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9" name="Google Shape;3699;p67"/>
              <p:cNvGrpSpPr/>
              <p:nvPr/>
            </p:nvGrpSpPr>
            <p:grpSpPr>
              <a:xfrm>
                <a:off x="4337984" y="3375188"/>
                <a:ext cx="37776" cy="32357"/>
                <a:chOff x="4337984" y="3375188"/>
                <a:chExt cx="37776" cy="32357"/>
              </a:xfrm>
            </p:grpSpPr>
            <p:sp>
              <p:nvSpPr>
                <p:cNvPr id="3700" name="Google Shape;3700;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2" name="Google Shape;3702;p67"/>
              <p:cNvGrpSpPr/>
              <p:nvPr/>
            </p:nvGrpSpPr>
            <p:grpSpPr>
              <a:xfrm>
                <a:off x="4494867" y="3090530"/>
                <a:ext cx="37878" cy="32451"/>
                <a:chOff x="4494867" y="3090530"/>
                <a:chExt cx="37878" cy="32451"/>
              </a:xfrm>
            </p:grpSpPr>
            <p:sp>
              <p:nvSpPr>
                <p:cNvPr id="3703" name="Google Shape;3703;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5" name="Google Shape;3705;p67"/>
              <p:cNvGrpSpPr/>
              <p:nvPr/>
            </p:nvGrpSpPr>
            <p:grpSpPr>
              <a:xfrm>
                <a:off x="4525124" y="3207774"/>
                <a:ext cx="37783" cy="32420"/>
                <a:chOff x="4525124" y="3207774"/>
                <a:chExt cx="37783" cy="32420"/>
              </a:xfrm>
            </p:grpSpPr>
            <p:sp>
              <p:nvSpPr>
                <p:cNvPr id="3706" name="Google Shape;3706;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67"/>
              <p:cNvGrpSpPr/>
              <p:nvPr/>
            </p:nvGrpSpPr>
            <p:grpSpPr>
              <a:xfrm>
                <a:off x="4440544" y="3176479"/>
                <a:ext cx="31499" cy="26898"/>
                <a:chOff x="4440544" y="3176479"/>
                <a:chExt cx="31499" cy="26898"/>
              </a:xfrm>
            </p:grpSpPr>
            <p:sp>
              <p:nvSpPr>
                <p:cNvPr id="3709" name="Google Shape;3709;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1" name="Google Shape;3711;p67"/>
              <p:cNvGrpSpPr/>
              <p:nvPr/>
            </p:nvGrpSpPr>
            <p:grpSpPr>
              <a:xfrm>
                <a:off x="4350545" y="3156400"/>
                <a:ext cx="31405" cy="27001"/>
                <a:chOff x="4350545" y="3156400"/>
                <a:chExt cx="31405" cy="27001"/>
              </a:xfrm>
            </p:grpSpPr>
            <p:sp>
              <p:nvSpPr>
                <p:cNvPr id="3712" name="Google Shape;3712;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7"/>
              <p:cNvGrpSpPr/>
              <p:nvPr/>
            </p:nvGrpSpPr>
            <p:grpSpPr>
              <a:xfrm>
                <a:off x="4376703" y="3255058"/>
                <a:ext cx="31405" cy="27001"/>
                <a:chOff x="4376703" y="3255058"/>
                <a:chExt cx="31405" cy="27001"/>
              </a:xfrm>
            </p:grpSpPr>
            <p:sp>
              <p:nvSpPr>
                <p:cNvPr id="3715" name="Google Shape;3715;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7"/>
              <p:cNvGrpSpPr/>
              <p:nvPr/>
            </p:nvGrpSpPr>
            <p:grpSpPr>
              <a:xfrm>
                <a:off x="4331322" y="3283656"/>
                <a:ext cx="31405" cy="26945"/>
                <a:chOff x="4331322" y="3283656"/>
                <a:chExt cx="31405" cy="26945"/>
              </a:xfrm>
            </p:grpSpPr>
            <p:sp>
              <p:nvSpPr>
                <p:cNvPr id="3718" name="Google Shape;3718;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7"/>
              <p:cNvGrpSpPr/>
              <p:nvPr/>
            </p:nvGrpSpPr>
            <p:grpSpPr>
              <a:xfrm>
                <a:off x="4380510" y="3065882"/>
                <a:ext cx="31405" cy="26938"/>
                <a:chOff x="4380510" y="3065882"/>
                <a:chExt cx="31405" cy="26938"/>
              </a:xfrm>
            </p:grpSpPr>
            <p:sp>
              <p:nvSpPr>
                <p:cNvPr id="3721" name="Google Shape;3721;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3" name="Google Shape;3723;p67"/>
            <p:cNvGrpSpPr/>
            <p:nvPr/>
          </p:nvGrpSpPr>
          <p:grpSpPr>
            <a:xfrm>
              <a:off x="4558998" y="3188237"/>
              <a:ext cx="1280131" cy="1052746"/>
              <a:chOff x="4558998" y="3188237"/>
              <a:chExt cx="1280131" cy="1052746"/>
            </a:xfrm>
          </p:grpSpPr>
          <p:sp>
            <p:nvSpPr>
              <p:cNvPr id="3724" name="Google Shape;3724;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5" name="Google Shape;3725;p67"/>
              <p:cNvGrpSpPr/>
              <p:nvPr/>
            </p:nvGrpSpPr>
            <p:grpSpPr>
              <a:xfrm>
                <a:off x="4579164" y="3203653"/>
                <a:ext cx="1244833" cy="1020397"/>
                <a:chOff x="4579164" y="3203653"/>
                <a:chExt cx="1244833" cy="1020397"/>
              </a:xfrm>
            </p:grpSpPr>
            <p:sp>
              <p:nvSpPr>
                <p:cNvPr id="3726" name="Google Shape;3726;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8" name="Google Shape;3728;p67"/>
                <p:cNvGrpSpPr/>
                <p:nvPr/>
              </p:nvGrpSpPr>
              <p:grpSpPr>
                <a:xfrm>
                  <a:off x="4579164" y="3203653"/>
                  <a:ext cx="1244833" cy="1020397"/>
                  <a:chOff x="4579164" y="3203653"/>
                  <a:chExt cx="1244833" cy="1020397"/>
                </a:xfrm>
              </p:grpSpPr>
              <p:sp>
                <p:nvSpPr>
                  <p:cNvPr id="3729" name="Google Shape;3729;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1" name="Google Shape;3731;p67"/>
                  <p:cNvGrpSpPr/>
                  <p:nvPr/>
                </p:nvGrpSpPr>
                <p:grpSpPr>
                  <a:xfrm>
                    <a:off x="4579164" y="3203653"/>
                    <a:ext cx="1244833" cy="1020397"/>
                    <a:chOff x="4579164" y="3203653"/>
                    <a:chExt cx="1244833" cy="1020397"/>
                  </a:xfrm>
                </p:grpSpPr>
                <p:sp>
                  <p:nvSpPr>
                    <p:cNvPr id="3732" name="Google Shape;3732;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0" name="Google Shape;3740;p67"/>
                    <p:cNvGrpSpPr/>
                    <p:nvPr/>
                  </p:nvGrpSpPr>
                  <p:grpSpPr>
                    <a:xfrm>
                      <a:off x="4579164" y="3203653"/>
                      <a:ext cx="1244833" cy="1020397"/>
                      <a:chOff x="4579164" y="3203653"/>
                      <a:chExt cx="1244833" cy="1020397"/>
                    </a:xfrm>
                  </p:grpSpPr>
                  <p:sp>
                    <p:nvSpPr>
                      <p:cNvPr id="3741" name="Google Shape;3741;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5" name="Google Shape;3755;p67"/>
                      <p:cNvGrpSpPr/>
                      <p:nvPr/>
                    </p:nvGrpSpPr>
                    <p:grpSpPr>
                      <a:xfrm>
                        <a:off x="4579164" y="3203653"/>
                        <a:ext cx="1244833" cy="1020397"/>
                        <a:chOff x="4579164" y="3203653"/>
                        <a:chExt cx="1244833" cy="1020397"/>
                      </a:xfrm>
                    </p:grpSpPr>
                    <p:sp>
                      <p:nvSpPr>
                        <p:cNvPr id="3756" name="Google Shape;3756;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0" name="Google Shape;3780;p67"/>
                        <p:cNvGrpSpPr/>
                        <p:nvPr/>
                      </p:nvGrpSpPr>
                      <p:grpSpPr>
                        <a:xfrm>
                          <a:off x="4579164" y="3203653"/>
                          <a:ext cx="1244833" cy="1020397"/>
                          <a:chOff x="4579164" y="3203653"/>
                          <a:chExt cx="1244833" cy="1020397"/>
                        </a:xfrm>
                      </p:grpSpPr>
                      <p:sp>
                        <p:nvSpPr>
                          <p:cNvPr id="3781" name="Google Shape;3781;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67"/>
                          <p:cNvGrpSpPr/>
                          <p:nvPr/>
                        </p:nvGrpSpPr>
                        <p:grpSpPr>
                          <a:xfrm>
                            <a:off x="4579164" y="3203653"/>
                            <a:ext cx="1244833" cy="1020397"/>
                            <a:chOff x="4579164" y="3203653"/>
                            <a:chExt cx="1244833" cy="1020397"/>
                          </a:xfrm>
                        </p:grpSpPr>
                        <p:sp>
                          <p:nvSpPr>
                            <p:cNvPr id="3783" name="Google Shape;3783;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67"/>
                            <p:cNvGrpSpPr/>
                            <p:nvPr/>
                          </p:nvGrpSpPr>
                          <p:grpSpPr>
                            <a:xfrm>
                              <a:off x="4579164" y="3203653"/>
                              <a:ext cx="1244833" cy="1020397"/>
                              <a:chOff x="4579164" y="3203653"/>
                              <a:chExt cx="1244833" cy="1020397"/>
                            </a:xfrm>
                          </p:grpSpPr>
                          <p:sp>
                            <p:nvSpPr>
                              <p:cNvPr id="3791" name="Google Shape;3791;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4" name="Google Shape;3804;p67"/>
                              <p:cNvGrpSpPr/>
                              <p:nvPr/>
                            </p:nvGrpSpPr>
                            <p:grpSpPr>
                              <a:xfrm>
                                <a:off x="4579164" y="3203653"/>
                                <a:ext cx="1244833" cy="1020397"/>
                                <a:chOff x="4579164" y="3203653"/>
                                <a:chExt cx="1244833" cy="1020397"/>
                              </a:xfrm>
                            </p:grpSpPr>
                            <p:sp>
                              <p:nvSpPr>
                                <p:cNvPr id="3805" name="Google Shape;3805;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2" name="Google Shape;3812;p67"/>
                                <p:cNvGrpSpPr/>
                                <p:nvPr/>
                              </p:nvGrpSpPr>
                              <p:grpSpPr>
                                <a:xfrm>
                                  <a:off x="4579164" y="3203653"/>
                                  <a:ext cx="1244833" cy="1020397"/>
                                  <a:chOff x="4579164" y="3203653"/>
                                  <a:chExt cx="1244833" cy="1020397"/>
                                </a:xfrm>
                              </p:grpSpPr>
                              <p:sp>
                                <p:nvSpPr>
                                  <p:cNvPr id="3813" name="Google Shape;3813;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8" name="Google Shape;3818;p67"/>
                                  <p:cNvGrpSpPr/>
                                  <p:nvPr/>
                                </p:nvGrpSpPr>
                                <p:grpSpPr>
                                  <a:xfrm>
                                    <a:off x="4579164" y="3203653"/>
                                    <a:ext cx="1244833" cy="1020397"/>
                                    <a:chOff x="4579164" y="3203653"/>
                                    <a:chExt cx="1244833" cy="1020397"/>
                                  </a:xfrm>
                                </p:grpSpPr>
                                <p:sp>
                                  <p:nvSpPr>
                                    <p:cNvPr id="3819" name="Google Shape;3819;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823" name="Google Shape;3823;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26" name="Google Shape;3826;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27" name="Google Shape;3827;p67"/>
              <p:cNvGrpSpPr/>
              <p:nvPr/>
            </p:nvGrpSpPr>
            <p:grpSpPr>
              <a:xfrm>
                <a:off x="4595437" y="3598775"/>
                <a:ext cx="37776" cy="32451"/>
                <a:chOff x="4595437" y="3598775"/>
                <a:chExt cx="37776" cy="32451"/>
              </a:xfrm>
            </p:grpSpPr>
            <p:sp>
              <p:nvSpPr>
                <p:cNvPr id="3828" name="Google Shape;3828;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7"/>
              <p:cNvGrpSpPr/>
              <p:nvPr/>
            </p:nvGrpSpPr>
            <p:grpSpPr>
              <a:xfrm>
                <a:off x="4641864" y="3524443"/>
                <a:ext cx="37776" cy="32380"/>
                <a:chOff x="4641864" y="3524443"/>
                <a:chExt cx="37776" cy="32380"/>
              </a:xfrm>
            </p:grpSpPr>
            <p:sp>
              <p:nvSpPr>
                <p:cNvPr id="3831" name="Google Shape;3831;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7"/>
              <p:cNvGrpSpPr/>
              <p:nvPr/>
            </p:nvGrpSpPr>
            <p:grpSpPr>
              <a:xfrm>
                <a:off x="4648431" y="3893901"/>
                <a:ext cx="37776" cy="32357"/>
                <a:chOff x="4648431" y="3893901"/>
                <a:chExt cx="37776" cy="32357"/>
              </a:xfrm>
            </p:grpSpPr>
            <p:sp>
              <p:nvSpPr>
                <p:cNvPr id="3834" name="Google Shape;3834;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7"/>
              <p:cNvGrpSpPr/>
              <p:nvPr/>
            </p:nvGrpSpPr>
            <p:grpSpPr>
              <a:xfrm>
                <a:off x="4567752" y="3722908"/>
                <a:ext cx="37870" cy="32380"/>
                <a:chOff x="4567752" y="3722908"/>
                <a:chExt cx="37870" cy="32380"/>
              </a:xfrm>
            </p:grpSpPr>
            <p:sp>
              <p:nvSpPr>
                <p:cNvPr id="3837" name="Google Shape;3837;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7"/>
              <p:cNvGrpSpPr/>
              <p:nvPr/>
            </p:nvGrpSpPr>
            <p:grpSpPr>
              <a:xfrm>
                <a:off x="4617506" y="3652052"/>
                <a:ext cx="37783" cy="32357"/>
                <a:chOff x="4617506" y="3652052"/>
                <a:chExt cx="37783" cy="32357"/>
              </a:xfrm>
            </p:grpSpPr>
            <p:sp>
              <p:nvSpPr>
                <p:cNvPr id="3840" name="Google Shape;3840;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7"/>
              <p:cNvGrpSpPr/>
              <p:nvPr/>
            </p:nvGrpSpPr>
            <p:grpSpPr>
              <a:xfrm>
                <a:off x="4739005" y="3554149"/>
                <a:ext cx="37870" cy="32357"/>
                <a:chOff x="4739005" y="3554149"/>
                <a:chExt cx="37870" cy="32357"/>
              </a:xfrm>
            </p:grpSpPr>
            <p:sp>
              <p:nvSpPr>
                <p:cNvPr id="3843" name="Google Shape;3843;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7"/>
              <p:cNvGrpSpPr/>
              <p:nvPr/>
            </p:nvGrpSpPr>
            <p:grpSpPr>
              <a:xfrm>
                <a:off x="4806557" y="3630258"/>
                <a:ext cx="37776" cy="32364"/>
                <a:chOff x="4806557" y="3630258"/>
                <a:chExt cx="37776" cy="32364"/>
              </a:xfrm>
            </p:grpSpPr>
            <p:sp>
              <p:nvSpPr>
                <p:cNvPr id="3846" name="Google Shape;3846;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4737007" y="4004357"/>
                <a:ext cx="37870" cy="32357"/>
                <a:chOff x="4737007" y="4004357"/>
                <a:chExt cx="37870" cy="32357"/>
              </a:xfrm>
            </p:grpSpPr>
            <p:sp>
              <p:nvSpPr>
                <p:cNvPr id="3849" name="Google Shape;3849;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7"/>
              <p:cNvGrpSpPr/>
              <p:nvPr/>
            </p:nvGrpSpPr>
            <p:grpSpPr>
              <a:xfrm>
                <a:off x="4773634" y="4208627"/>
                <a:ext cx="37776" cy="32357"/>
                <a:chOff x="4773634" y="4208627"/>
                <a:chExt cx="37776" cy="32357"/>
              </a:xfrm>
            </p:grpSpPr>
            <p:sp>
              <p:nvSpPr>
                <p:cNvPr id="3852" name="Google Shape;3852;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888282" y="4074764"/>
                <a:ext cx="37776" cy="32451"/>
                <a:chOff x="4888282" y="4074764"/>
                <a:chExt cx="37776" cy="32451"/>
              </a:xfrm>
            </p:grpSpPr>
            <p:sp>
              <p:nvSpPr>
                <p:cNvPr id="3855" name="Google Shape;3855;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7"/>
              <p:cNvGrpSpPr/>
              <p:nvPr/>
            </p:nvGrpSpPr>
            <p:grpSpPr>
              <a:xfrm>
                <a:off x="4901315" y="3804271"/>
                <a:ext cx="37776" cy="32364"/>
                <a:chOff x="4901315" y="3804271"/>
                <a:chExt cx="37776" cy="32364"/>
              </a:xfrm>
            </p:grpSpPr>
            <p:sp>
              <p:nvSpPr>
                <p:cNvPr id="3858" name="Google Shape;3858;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67"/>
              <p:cNvGrpSpPr/>
              <p:nvPr/>
            </p:nvGrpSpPr>
            <p:grpSpPr>
              <a:xfrm>
                <a:off x="4866394" y="3715035"/>
                <a:ext cx="37846" cy="32357"/>
                <a:chOff x="4866394" y="3715035"/>
                <a:chExt cx="37846" cy="32357"/>
              </a:xfrm>
            </p:grpSpPr>
            <p:sp>
              <p:nvSpPr>
                <p:cNvPr id="3861" name="Google Shape;3861;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4979233" y="3839798"/>
                <a:ext cx="37878" cy="32420"/>
                <a:chOff x="4979233" y="3839798"/>
                <a:chExt cx="37878" cy="32420"/>
              </a:xfrm>
            </p:grpSpPr>
            <p:sp>
              <p:nvSpPr>
                <p:cNvPr id="3864" name="Google Shape;3864;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67"/>
              <p:cNvGrpSpPr/>
              <p:nvPr/>
            </p:nvGrpSpPr>
            <p:grpSpPr>
              <a:xfrm>
                <a:off x="4790662" y="3679147"/>
                <a:ext cx="37783" cy="32380"/>
                <a:chOff x="4790662" y="3679147"/>
                <a:chExt cx="37783" cy="32380"/>
              </a:xfrm>
            </p:grpSpPr>
            <p:sp>
              <p:nvSpPr>
                <p:cNvPr id="3867" name="Google Shape;3867;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67"/>
              <p:cNvGrpSpPr/>
              <p:nvPr/>
            </p:nvGrpSpPr>
            <p:grpSpPr>
              <a:xfrm>
                <a:off x="4857263" y="3557861"/>
                <a:ext cx="37776" cy="32357"/>
                <a:chOff x="4857263" y="3557861"/>
                <a:chExt cx="37776" cy="32357"/>
              </a:xfrm>
            </p:grpSpPr>
            <p:sp>
              <p:nvSpPr>
                <p:cNvPr id="3870" name="Google Shape;3870;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7"/>
              <p:cNvGrpSpPr/>
              <p:nvPr/>
            </p:nvGrpSpPr>
            <p:grpSpPr>
              <a:xfrm>
                <a:off x="4883902" y="3648033"/>
                <a:ext cx="37783" cy="32380"/>
                <a:chOff x="4883902" y="3648033"/>
                <a:chExt cx="37783" cy="32380"/>
              </a:xfrm>
            </p:grpSpPr>
            <p:sp>
              <p:nvSpPr>
                <p:cNvPr id="3873" name="Google Shape;3873;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67"/>
              <p:cNvGrpSpPr/>
              <p:nvPr/>
            </p:nvGrpSpPr>
            <p:grpSpPr>
              <a:xfrm>
                <a:off x="4907780" y="3347220"/>
                <a:ext cx="37878" cy="32357"/>
                <a:chOff x="4907780" y="3347220"/>
                <a:chExt cx="37878" cy="32357"/>
              </a:xfrm>
            </p:grpSpPr>
            <p:sp>
              <p:nvSpPr>
                <p:cNvPr id="3876" name="Google Shape;3876;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5065048" y="3738150"/>
                <a:ext cx="37783" cy="32364"/>
                <a:chOff x="5065048" y="3738150"/>
                <a:chExt cx="37783" cy="32364"/>
              </a:xfrm>
            </p:grpSpPr>
            <p:sp>
              <p:nvSpPr>
                <p:cNvPr id="3879" name="Google Shape;3879;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7"/>
              <p:cNvGrpSpPr/>
              <p:nvPr/>
            </p:nvGrpSpPr>
            <p:grpSpPr>
              <a:xfrm>
                <a:off x="5071616" y="3284615"/>
                <a:ext cx="37783" cy="32357"/>
                <a:chOff x="5071616" y="3284615"/>
                <a:chExt cx="37783" cy="32357"/>
              </a:xfrm>
            </p:grpSpPr>
            <p:sp>
              <p:nvSpPr>
                <p:cNvPr id="3882" name="Google Shape;3882;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7"/>
              <p:cNvGrpSpPr/>
              <p:nvPr/>
            </p:nvGrpSpPr>
            <p:grpSpPr>
              <a:xfrm>
                <a:off x="5389291" y="3759921"/>
                <a:ext cx="37783" cy="32380"/>
                <a:chOff x="5389291" y="3759921"/>
                <a:chExt cx="37783" cy="32380"/>
              </a:xfrm>
            </p:grpSpPr>
            <p:sp>
              <p:nvSpPr>
                <p:cNvPr id="3885" name="Google Shape;3885;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67"/>
              <p:cNvGrpSpPr/>
              <p:nvPr/>
            </p:nvGrpSpPr>
            <p:grpSpPr>
              <a:xfrm>
                <a:off x="5431534" y="3632932"/>
                <a:ext cx="37878" cy="32451"/>
                <a:chOff x="5431534" y="3632932"/>
                <a:chExt cx="37878" cy="32451"/>
              </a:xfrm>
            </p:grpSpPr>
            <p:sp>
              <p:nvSpPr>
                <p:cNvPr id="3888" name="Google Shape;3888;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67"/>
              <p:cNvGrpSpPr/>
              <p:nvPr/>
            </p:nvGrpSpPr>
            <p:grpSpPr>
              <a:xfrm>
                <a:off x="5540755" y="3544829"/>
                <a:ext cx="37783" cy="32357"/>
                <a:chOff x="5540755" y="3544829"/>
                <a:chExt cx="37783" cy="32357"/>
              </a:xfrm>
            </p:grpSpPr>
            <p:sp>
              <p:nvSpPr>
                <p:cNvPr id="3891" name="Google Shape;3891;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7"/>
              <p:cNvGrpSpPr/>
              <p:nvPr/>
            </p:nvGrpSpPr>
            <p:grpSpPr>
              <a:xfrm>
                <a:off x="5579293" y="3412107"/>
                <a:ext cx="37776" cy="32357"/>
                <a:chOff x="5579293" y="3412107"/>
                <a:chExt cx="37776" cy="32357"/>
              </a:xfrm>
            </p:grpSpPr>
            <p:sp>
              <p:nvSpPr>
                <p:cNvPr id="3894" name="Google Shape;3894;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67"/>
              <p:cNvGrpSpPr/>
              <p:nvPr/>
            </p:nvGrpSpPr>
            <p:grpSpPr>
              <a:xfrm>
                <a:off x="5801346" y="3284615"/>
                <a:ext cx="37783" cy="32357"/>
                <a:chOff x="5801346" y="3284615"/>
                <a:chExt cx="37783" cy="32357"/>
              </a:xfrm>
            </p:grpSpPr>
            <p:sp>
              <p:nvSpPr>
                <p:cNvPr id="3897" name="Google Shape;3897;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67"/>
              <p:cNvGrpSpPr/>
              <p:nvPr/>
            </p:nvGrpSpPr>
            <p:grpSpPr>
              <a:xfrm>
                <a:off x="5763578" y="3399067"/>
                <a:ext cx="37776" cy="32364"/>
                <a:chOff x="5763578" y="3399067"/>
                <a:chExt cx="37776" cy="32364"/>
              </a:xfrm>
            </p:grpSpPr>
            <p:sp>
              <p:nvSpPr>
                <p:cNvPr id="3900" name="Google Shape;3900;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67"/>
              <p:cNvGrpSpPr/>
              <p:nvPr/>
            </p:nvGrpSpPr>
            <p:grpSpPr>
              <a:xfrm>
                <a:off x="5395858" y="3230952"/>
                <a:ext cx="37776" cy="32364"/>
                <a:chOff x="5395858" y="3230952"/>
                <a:chExt cx="37776" cy="32364"/>
              </a:xfrm>
            </p:grpSpPr>
            <p:sp>
              <p:nvSpPr>
                <p:cNvPr id="3903" name="Google Shape;3903;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67"/>
              <p:cNvGrpSpPr/>
              <p:nvPr/>
            </p:nvGrpSpPr>
            <p:grpSpPr>
              <a:xfrm>
                <a:off x="5264088" y="3188237"/>
                <a:ext cx="37776" cy="32357"/>
                <a:chOff x="5264088" y="3188237"/>
                <a:chExt cx="37776" cy="32357"/>
              </a:xfrm>
            </p:grpSpPr>
            <p:sp>
              <p:nvSpPr>
                <p:cNvPr id="3906" name="Google Shape;3906;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7"/>
              <p:cNvGrpSpPr/>
              <p:nvPr/>
            </p:nvGrpSpPr>
            <p:grpSpPr>
              <a:xfrm>
                <a:off x="5585758" y="3237425"/>
                <a:ext cx="37878" cy="32357"/>
                <a:chOff x="5585758" y="3237425"/>
                <a:chExt cx="37878" cy="32357"/>
              </a:xfrm>
            </p:grpSpPr>
            <p:sp>
              <p:nvSpPr>
                <p:cNvPr id="3909" name="Google Shape;3909;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7"/>
              <p:cNvGrpSpPr/>
              <p:nvPr/>
            </p:nvGrpSpPr>
            <p:grpSpPr>
              <a:xfrm>
                <a:off x="4874196" y="3291088"/>
                <a:ext cx="37878" cy="32451"/>
                <a:chOff x="4874196" y="3291088"/>
                <a:chExt cx="37878" cy="32451"/>
              </a:xfrm>
            </p:grpSpPr>
            <p:sp>
              <p:nvSpPr>
                <p:cNvPr id="3912" name="Google Shape;3912;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7"/>
              <p:cNvGrpSpPr/>
              <p:nvPr/>
            </p:nvGrpSpPr>
            <p:grpSpPr>
              <a:xfrm>
                <a:off x="5197770" y="3785466"/>
                <a:ext cx="37783" cy="32427"/>
                <a:chOff x="5197770" y="3785466"/>
                <a:chExt cx="37783" cy="32427"/>
              </a:xfrm>
            </p:grpSpPr>
            <p:sp>
              <p:nvSpPr>
                <p:cNvPr id="3915" name="Google Shape;3915;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7"/>
              <p:cNvGrpSpPr/>
              <p:nvPr/>
            </p:nvGrpSpPr>
            <p:grpSpPr>
              <a:xfrm>
                <a:off x="5177699" y="3492117"/>
                <a:ext cx="37776" cy="32357"/>
                <a:chOff x="5177699" y="3492117"/>
                <a:chExt cx="37776" cy="32357"/>
              </a:xfrm>
            </p:grpSpPr>
            <p:sp>
              <p:nvSpPr>
                <p:cNvPr id="3918" name="Google Shape;3918;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7"/>
              <p:cNvGrpSpPr/>
              <p:nvPr/>
            </p:nvGrpSpPr>
            <p:grpSpPr>
              <a:xfrm>
                <a:off x="5349431" y="3622346"/>
                <a:ext cx="37870" cy="32380"/>
                <a:chOff x="5349431" y="3622346"/>
                <a:chExt cx="37870" cy="32380"/>
              </a:xfrm>
            </p:grpSpPr>
            <p:sp>
              <p:nvSpPr>
                <p:cNvPr id="3921" name="Google Shape;3921;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7"/>
              <p:cNvGrpSpPr/>
              <p:nvPr/>
            </p:nvGrpSpPr>
            <p:grpSpPr>
              <a:xfrm>
                <a:off x="5068855" y="3563980"/>
                <a:ext cx="53954" cy="46223"/>
                <a:chOff x="5068855" y="3563980"/>
                <a:chExt cx="53954" cy="46223"/>
              </a:xfrm>
            </p:grpSpPr>
            <p:sp>
              <p:nvSpPr>
                <p:cNvPr id="3924" name="Google Shape;3924;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7"/>
              <p:cNvGrpSpPr/>
              <p:nvPr/>
            </p:nvGrpSpPr>
            <p:grpSpPr>
              <a:xfrm>
                <a:off x="5037654" y="3392507"/>
                <a:ext cx="37870" cy="32451"/>
                <a:chOff x="5037654" y="3392507"/>
                <a:chExt cx="37870" cy="32451"/>
              </a:xfrm>
            </p:grpSpPr>
            <p:sp>
              <p:nvSpPr>
                <p:cNvPr id="3927" name="Google Shape;3927;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7"/>
              <p:cNvGrpSpPr/>
              <p:nvPr/>
            </p:nvGrpSpPr>
            <p:grpSpPr>
              <a:xfrm>
                <a:off x="5456560" y="3368629"/>
                <a:ext cx="37870" cy="32451"/>
                <a:chOff x="5456560" y="3368629"/>
                <a:chExt cx="37870" cy="32451"/>
              </a:xfrm>
            </p:grpSpPr>
            <p:sp>
              <p:nvSpPr>
                <p:cNvPr id="3930" name="Google Shape;3930;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7"/>
              <p:cNvGrpSpPr/>
              <p:nvPr/>
            </p:nvGrpSpPr>
            <p:grpSpPr>
              <a:xfrm>
                <a:off x="4755749" y="3501516"/>
                <a:ext cx="46246" cy="39608"/>
                <a:chOff x="4755749" y="3501516"/>
                <a:chExt cx="46246" cy="39608"/>
              </a:xfrm>
            </p:grpSpPr>
            <p:sp>
              <p:nvSpPr>
                <p:cNvPr id="3933" name="Google Shape;3933;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67"/>
              <p:cNvGrpSpPr/>
              <p:nvPr/>
            </p:nvGrpSpPr>
            <p:grpSpPr>
              <a:xfrm>
                <a:off x="4681346" y="3485582"/>
                <a:ext cx="37783" cy="32427"/>
                <a:chOff x="4681346" y="3485582"/>
                <a:chExt cx="37783" cy="32427"/>
              </a:xfrm>
            </p:grpSpPr>
            <p:sp>
              <p:nvSpPr>
                <p:cNvPr id="3936" name="Google Shape;3936;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7"/>
              <p:cNvGrpSpPr/>
              <p:nvPr/>
            </p:nvGrpSpPr>
            <p:grpSpPr>
              <a:xfrm>
                <a:off x="4767067" y="3291088"/>
                <a:ext cx="37878" cy="32451"/>
                <a:chOff x="4767067" y="3291088"/>
                <a:chExt cx="37878" cy="32451"/>
              </a:xfrm>
            </p:grpSpPr>
            <p:sp>
              <p:nvSpPr>
                <p:cNvPr id="3939" name="Google Shape;3939;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67"/>
              <p:cNvGrpSpPr/>
              <p:nvPr/>
            </p:nvGrpSpPr>
            <p:grpSpPr>
              <a:xfrm>
                <a:off x="4687819" y="3405539"/>
                <a:ext cx="37776" cy="32451"/>
                <a:chOff x="4687819" y="3405539"/>
                <a:chExt cx="37776" cy="32451"/>
              </a:xfrm>
            </p:grpSpPr>
            <p:sp>
              <p:nvSpPr>
                <p:cNvPr id="3942" name="Google Shape;3942;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67"/>
              <p:cNvGrpSpPr/>
              <p:nvPr/>
            </p:nvGrpSpPr>
            <p:grpSpPr>
              <a:xfrm>
                <a:off x="4923101" y="3444809"/>
                <a:ext cx="52813" cy="45318"/>
                <a:chOff x="4923101" y="3444809"/>
                <a:chExt cx="52813" cy="45318"/>
              </a:xfrm>
            </p:grpSpPr>
            <p:sp>
              <p:nvSpPr>
                <p:cNvPr id="3945" name="Google Shape;3945;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67"/>
              <p:cNvGrpSpPr/>
              <p:nvPr/>
            </p:nvGrpSpPr>
            <p:grpSpPr>
              <a:xfrm>
                <a:off x="4846040" y="3654750"/>
                <a:ext cx="31405" cy="26993"/>
                <a:chOff x="4846040" y="3654750"/>
                <a:chExt cx="31405" cy="26993"/>
              </a:xfrm>
            </p:grpSpPr>
            <p:sp>
              <p:nvSpPr>
                <p:cNvPr id="3948" name="Google Shape;3948;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67"/>
              <p:cNvGrpSpPr/>
              <p:nvPr/>
            </p:nvGrpSpPr>
            <p:grpSpPr>
              <a:xfrm>
                <a:off x="4925673" y="3691700"/>
                <a:ext cx="40253" cy="34472"/>
                <a:chOff x="4925673" y="3691700"/>
                <a:chExt cx="40253" cy="34472"/>
              </a:xfrm>
            </p:grpSpPr>
            <p:sp>
              <p:nvSpPr>
                <p:cNvPr id="3951" name="Google Shape;3951;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67"/>
              <p:cNvGrpSpPr/>
              <p:nvPr/>
            </p:nvGrpSpPr>
            <p:grpSpPr>
              <a:xfrm>
                <a:off x="4894653" y="3740848"/>
                <a:ext cx="31405" cy="26906"/>
                <a:chOff x="4894653" y="3740848"/>
                <a:chExt cx="31405" cy="26906"/>
              </a:xfrm>
            </p:grpSpPr>
            <p:sp>
              <p:nvSpPr>
                <p:cNvPr id="3954" name="Google Shape;3954;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67"/>
              <p:cNvGrpSpPr/>
              <p:nvPr/>
            </p:nvGrpSpPr>
            <p:grpSpPr>
              <a:xfrm>
                <a:off x="4962300" y="3696348"/>
                <a:ext cx="38255" cy="32773"/>
                <a:chOff x="4962300" y="3696348"/>
                <a:chExt cx="38255" cy="32773"/>
              </a:xfrm>
            </p:grpSpPr>
            <p:sp>
              <p:nvSpPr>
                <p:cNvPr id="3957" name="Google Shape;3957;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7"/>
              <p:cNvGrpSpPr/>
              <p:nvPr/>
            </p:nvGrpSpPr>
            <p:grpSpPr>
              <a:xfrm>
                <a:off x="4980185" y="3743349"/>
                <a:ext cx="31499" cy="26969"/>
                <a:chOff x="4980185" y="3743349"/>
                <a:chExt cx="31499" cy="26969"/>
              </a:xfrm>
            </p:grpSpPr>
            <p:sp>
              <p:nvSpPr>
                <p:cNvPr id="3960" name="Google Shape;3960;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7"/>
              <p:cNvGrpSpPr/>
              <p:nvPr/>
            </p:nvGrpSpPr>
            <p:grpSpPr>
              <a:xfrm>
                <a:off x="5013768" y="3734312"/>
                <a:ext cx="31499" cy="26969"/>
                <a:chOff x="5013768" y="3734312"/>
                <a:chExt cx="31499" cy="26969"/>
              </a:xfrm>
            </p:grpSpPr>
            <p:sp>
              <p:nvSpPr>
                <p:cNvPr id="3963" name="Google Shape;3963;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5036703" y="3764545"/>
                <a:ext cx="31499" cy="26898"/>
                <a:chOff x="5036703" y="3764545"/>
                <a:chExt cx="31499" cy="26898"/>
              </a:xfrm>
            </p:grpSpPr>
            <p:sp>
              <p:nvSpPr>
                <p:cNvPr id="3966" name="Google Shape;3966;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4953546" y="3768352"/>
                <a:ext cx="31405" cy="26898"/>
                <a:chOff x="4953546" y="3768352"/>
                <a:chExt cx="31405" cy="26898"/>
              </a:xfrm>
            </p:grpSpPr>
            <p:sp>
              <p:nvSpPr>
                <p:cNvPr id="3969" name="Google Shape;3969;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7"/>
              <p:cNvGrpSpPr/>
              <p:nvPr/>
            </p:nvGrpSpPr>
            <p:grpSpPr>
              <a:xfrm>
                <a:off x="4964770" y="3814016"/>
                <a:ext cx="31499" cy="26993"/>
                <a:chOff x="4964770" y="3814016"/>
                <a:chExt cx="31499" cy="26993"/>
              </a:xfrm>
            </p:grpSpPr>
            <p:sp>
              <p:nvSpPr>
                <p:cNvPr id="3972" name="Google Shape;3972;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7"/>
              <p:cNvGrpSpPr/>
              <p:nvPr/>
            </p:nvGrpSpPr>
            <p:grpSpPr>
              <a:xfrm>
                <a:off x="4923290" y="3800504"/>
                <a:ext cx="31468" cy="26898"/>
                <a:chOff x="4923290" y="3800504"/>
                <a:chExt cx="31468" cy="26898"/>
              </a:xfrm>
            </p:grpSpPr>
            <p:sp>
              <p:nvSpPr>
                <p:cNvPr id="3975" name="Google Shape;3975;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7"/>
              <p:cNvGrpSpPr/>
              <p:nvPr/>
            </p:nvGrpSpPr>
            <p:grpSpPr>
              <a:xfrm>
                <a:off x="5108534" y="3650943"/>
                <a:ext cx="31405" cy="26993"/>
                <a:chOff x="5108534" y="3650943"/>
                <a:chExt cx="31405" cy="26993"/>
              </a:xfrm>
            </p:grpSpPr>
            <p:sp>
              <p:nvSpPr>
                <p:cNvPr id="3978" name="Google Shape;3978;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7"/>
              <p:cNvGrpSpPr/>
              <p:nvPr/>
            </p:nvGrpSpPr>
            <p:grpSpPr>
              <a:xfrm>
                <a:off x="5119380" y="3760739"/>
                <a:ext cx="31499" cy="26993"/>
                <a:chOff x="5119380" y="3760739"/>
                <a:chExt cx="31499" cy="26993"/>
              </a:xfrm>
            </p:grpSpPr>
            <p:sp>
              <p:nvSpPr>
                <p:cNvPr id="3981" name="Google Shape;3981;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7"/>
              <p:cNvGrpSpPr/>
              <p:nvPr/>
            </p:nvGrpSpPr>
            <p:grpSpPr>
              <a:xfrm>
                <a:off x="5119380" y="3788235"/>
                <a:ext cx="31499" cy="26993"/>
                <a:chOff x="5119380" y="3788235"/>
                <a:chExt cx="31499" cy="26993"/>
              </a:xfrm>
            </p:grpSpPr>
            <p:sp>
              <p:nvSpPr>
                <p:cNvPr id="3984" name="Google Shape;3984;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7"/>
              <p:cNvGrpSpPr/>
              <p:nvPr/>
            </p:nvGrpSpPr>
            <p:grpSpPr>
              <a:xfrm>
                <a:off x="5158005" y="3875284"/>
                <a:ext cx="31405" cy="27001"/>
                <a:chOff x="5158005" y="3875284"/>
                <a:chExt cx="31405" cy="27001"/>
              </a:xfrm>
            </p:grpSpPr>
            <p:sp>
              <p:nvSpPr>
                <p:cNvPr id="3987" name="Google Shape;3987;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67"/>
              <p:cNvGrpSpPr/>
              <p:nvPr/>
            </p:nvGrpSpPr>
            <p:grpSpPr>
              <a:xfrm>
                <a:off x="5233163" y="3764545"/>
                <a:ext cx="31499" cy="26898"/>
                <a:chOff x="5233163" y="3764545"/>
                <a:chExt cx="31499" cy="26898"/>
              </a:xfrm>
            </p:grpSpPr>
            <p:sp>
              <p:nvSpPr>
                <p:cNvPr id="3990" name="Google Shape;3990;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67"/>
              <p:cNvGrpSpPr/>
              <p:nvPr/>
            </p:nvGrpSpPr>
            <p:grpSpPr>
              <a:xfrm>
                <a:off x="5276168" y="3805545"/>
                <a:ext cx="31499" cy="26906"/>
                <a:chOff x="5276168" y="3805545"/>
                <a:chExt cx="31499" cy="26906"/>
              </a:xfrm>
            </p:grpSpPr>
            <p:sp>
              <p:nvSpPr>
                <p:cNvPr id="3993" name="Google Shape;3993;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67"/>
              <p:cNvGrpSpPr/>
              <p:nvPr/>
            </p:nvGrpSpPr>
            <p:grpSpPr>
              <a:xfrm>
                <a:off x="5294053" y="3851933"/>
                <a:ext cx="31405" cy="26945"/>
                <a:chOff x="5294053" y="3851933"/>
                <a:chExt cx="31405" cy="26945"/>
              </a:xfrm>
            </p:grpSpPr>
            <p:sp>
              <p:nvSpPr>
                <p:cNvPr id="3996" name="Google Shape;3996;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67"/>
              <p:cNvGrpSpPr/>
              <p:nvPr/>
            </p:nvGrpSpPr>
            <p:grpSpPr>
              <a:xfrm>
                <a:off x="5341723" y="3851902"/>
                <a:ext cx="31405" cy="26977"/>
                <a:chOff x="5341723" y="3851902"/>
                <a:chExt cx="31405" cy="26977"/>
              </a:xfrm>
            </p:grpSpPr>
            <p:sp>
              <p:nvSpPr>
                <p:cNvPr id="3999" name="Google Shape;3999;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67"/>
              <p:cNvGrpSpPr/>
              <p:nvPr/>
            </p:nvGrpSpPr>
            <p:grpSpPr>
              <a:xfrm>
                <a:off x="5054871" y="3507855"/>
                <a:ext cx="31405" cy="26993"/>
                <a:chOff x="5054871" y="3507855"/>
                <a:chExt cx="31405" cy="26993"/>
              </a:xfrm>
            </p:grpSpPr>
            <p:sp>
              <p:nvSpPr>
                <p:cNvPr id="4002" name="Google Shape;4002;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67"/>
              <p:cNvGrpSpPr/>
              <p:nvPr/>
            </p:nvGrpSpPr>
            <p:grpSpPr>
              <a:xfrm>
                <a:off x="4876579" y="3675325"/>
                <a:ext cx="31405" cy="26969"/>
                <a:chOff x="4876579" y="3675325"/>
                <a:chExt cx="31405" cy="26969"/>
              </a:xfrm>
            </p:grpSpPr>
            <p:sp>
              <p:nvSpPr>
                <p:cNvPr id="4005" name="Google Shape;4005;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67"/>
              <p:cNvGrpSpPr/>
              <p:nvPr/>
            </p:nvGrpSpPr>
            <p:grpSpPr>
              <a:xfrm>
                <a:off x="4842233" y="3688333"/>
                <a:ext cx="31405" cy="26993"/>
                <a:chOff x="4842233" y="3688333"/>
                <a:chExt cx="31405" cy="26993"/>
              </a:xfrm>
            </p:grpSpPr>
            <p:sp>
              <p:nvSpPr>
                <p:cNvPr id="4008" name="Google Shape;4008;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67"/>
              <p:cNvGrpSpPr/>
              <p:nvPr/>
            </p:nvGrpSpPr>
            <p:grpSpPr>
              <a:xfrm>
                <a:off x="5187876" y="3608032"/>
                <a:ext cx="31405" cy="27001"/>
                <a:chOff x="5187876" y="3608032"/>
                <a:chExt cx="31405" cy="27001"/>
              </a:xfrm>
            </p:grpSpPr>
            <p:sp>
              <p:nvSpPr>
                <p:cNvPr id="4011" name="Google Shape;4011;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3" name="Google Shape;4013;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5" name="Google Shape;4015;p67"/>
              <p:cNvGrpSpPr/>
              <p:nvPr/>
            </p:nvGrpSpPr>
            <p:grpSpPr>
              <a:xfrm>
                <a:off x="5269224" y="3304167"/>
                <a:ext cx="40253" cy="34402"/>
                <a:chOff x="5269224" y="3304167"/>
                <a:chExt cx="40253" cy="34402"/>
              </a:xfrm>
            </p:grpSpPr>
            <p:sp>
              <p:nvSpPr>
                <p:cNvPr id="4016" name="Google Shape;4016;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7"/>
              <p:cNvGrpSpPr/>
              <p:nvPr/>
            </p:nvGrpSpPr>
            <p:grpSpPr>
              <a:xfrm>
                <a:off x="5327354" y="3476615"/>
                <a:ext cx="49864" cy="42723"/>
                <a:chOff x="5327354" y="3476615"/>
                <a:chExt cx="49864" cy="42723"/>
              </a:xfrm>
            </p:grpSpPr>
            <p:sp>
              <p:nvSpPr>
                <p:cNvPr id="4019" name="Google Shape;4019;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1" name="Google Shape;4021;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7"/>
              <p:cNvGrpSpPr/>
              <p:nvPr/>
            </p:nvGrpSpPr>
            <p:grpSpPr>
              <a:xfrm>
                <a:off x="5341723" y="3775957"/>
                <a:ext cx="31405" cy="26898"/>
                <a:chOff x="5341723" y="3775957"/>
                <a:chExt cx="31405" cy="26898"/>
              </a:xfrm>
            </p:grpSpPr>
            <p:sp>
              <p:nvSpPr>
                <p:cNvPr id="4024" name="Google Shape;4024;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7"/>
              <p:cNvGrpSpPr/>
              <p:nvPr/>
            </p:nvGrpSpPr>
            <p:grpSpPr>
              <a:xfrm>
                <a:off x="5439053" y="3699274"/>
                <a:ext cx="31405" cy="26898"/>
                <a:chOff x="5439053" y="3699274"/>
                <a:chExt cx="31405" cy="26898"/>
              </a:xfrm>
            </p:grpSpPr>
            <p:sp>
              <p:nvSpPr>
                <p:cNvPr id="4027" name="Google Shape;4027;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7"/>
              <p:cNvGrpSpPr/>
              <p:nvPr/>
            </p:nvGrpSpPr>
            <p:grpSpPr>
              <a:xfrm>
                <a:off x="5412414" y="3622307"/>
                <a:ext cx="31499" cy="26993"/>
                <a:chOff x="5412414" y="3622307"/>
                <a:chExt cx="31499" cy="26993"/>
              </a:xfrm>
            </p:grpSpPr>
            <p:sp>
              <p:nvSpPr>
                <p:cNvPr id="4030" name="Google Shape;4030;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7"/>
              <p:cNvGrpSpPr/>
              <p:nvPr/>
            </p:nvGrpSpPr>
            <p:grpSpPr>
              <a:xfrm>
                <a:off x="5476254" y="3473949"/>
                <a:ext cx="26835" cy="26930"/>
                <a:chOff x="5476254" y="3473949"/>
                <a:chExt cx="26835" cy="26930"/>
              </a:xfrm>
            </p:grpSpPr>
            <p:sp>
              <p:nvSpPr>
                <p:cNvPr id="4033" name="Google Shape;4033;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7"/>
              <p:cNvGrpSpPr/>
              <p:nvPr/>
            </p:nvGrpSpPr>
            <p:grpSpPr>
              <a:xfrm>
                <a:off x="5564547" y="3481594"/>
                <a:ext cx="31397" cy="26898"/>
                <a:chOff x="5564547" y="3481594"/>
                <a:chExt cx="31397" cy="26898"/>
              </a:xfrm>
            </p:grpSpPr>
            <p:sp>
              <p:nvSpPr>
                <p:cNvPr id="4036" name="Google Shape;4036;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7"/>
              <p:cNvGrpSpPr/>
              <p:nvPr/>
            </p:nvGrpSpPr>
            <p:grpSpPr>
              <a:xfrm>
                <a:off x="5534101" y="3470174"/>
                <a:ext cx="31397" cy="26906"/>
                <a:chOff x="5534101" y="3470174"/>
                <a:chExt cx="31397" cy="26906"/>
              </a:xfrm>
            </p:grpSpPr>
            <p:sp>
              <p:nvSpPr>
                <p:cNvPr id="4039" name="Google Shape;4039;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7"/>
              <p:cNvGrpSpPr/>
              <p:nvPr/>
            </p:nvGrpSpPr>
            <p:grpSpPr>
              <a:xfrm>
                <a:off x="5610879" y="3314486"/>
                <a:ext cx="31499" cy="26938"/>
                <a:chOff x="5610879" y="3314486"/>
                <a:chExt cx="31499" cy="26938"/>
              </a:xfrm>
            </p:grpSpPr>
            <p:sp>
              <p:nvSpPr>
                <p:cNvPr id="4042" name="Google Shape;4042;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7"/>
              <p:cNvGrpSpPr/>
              <p:nvPr/>
            </p:nvGrpSpPr>
            <p:grpSpPr>
              <a:xfrm>
                <a:off x="4834525" y="3501382"/>
                <a:ext cx="31499" cy="26898"/>
                <a:chOff x="4834525" y="3501382"/>
                <a:chExt cx="31499" cy="26898"/>
              </a:xfrm>
            </p:grpSpPr>
            <p:sp>
              <p:nvSpPr>
                <p:cNvPr id="4045" name="Google Shape;4045;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7"/>
              <p:cNvGrpSpPr/>
              <p:nvPr/>
            </p:nvGrpSpPr>
            <p:grpSpPr>
              <a:xfrm>
                <a:off x="4898460" y="3580158"/>
                <a:ext cx="31405" cy="26898"/>
                <a:chOff x="4898460" y="3580158"/>
                <a:chExt cx="31405" cy="26898"/>
              </a:xfrm>
            </p:grpSpPr>
            <p:sp>
              <p:nvSpPr>
                <p:cNvPr id="4048" name="Google Shape;4048;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7"/>
              <p:cNvGrpSpPr/>
              <p:nvPr/>
            </p:nvGrpSpPr>
            <p:grpSpPr>
              <a:xfrm>
                <a:off x="4882667" y="3608032"/>
                <a:ext cx="31499" cy="27001"/>
                <a:chOff x="4882667" y="3608032"/>
                <a:chExt cx="31499" cy="27001"/>
              </a:xfrm>
            </p:grpSpPr>
            <p:sp>
              <p:nvSpPr>
                <p:cNvPr id="4051" name="Google Shape;4051;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7"/>
              <p:cNvGrpSpPr/>
              <p:nvPr/>
            </p:nvGrpSpPr>
            <p:grpSpPr>
              <a:xfrm>
                <a:off x="4843373" y="3631407"/>
                <a:ext cx="16273" cy="16186"/>
                <a:chOff x="4843373" y="3631407"/>
                <a:chExt cx="16273" cy="16186"/>
              </a:xfrm>
            </p:grpSpPr>
            <p:sp>
              <p:nvSpPr>
                <p:cNvPr id="4054" name="Google Shape;4054;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67"/>
              <p:cNvGrpSpPr/>
              <p:nvPr/>
            </p:nvGrpSpPr>
            <p:grpSpPr>
              <a:xfrm>
                <a:off x="4727773" y="3591578"/>
                <a:ext cx="31499" cy="26898"/>
                <a:chOff x="4727773" y="3591578"/>
                <a:chExt cx="31499" cy="26898"/>
              </a:xfrm>
            </p:grpSpPr>
            <p:sp>
              <p:nvSpPr>
                <p:cNvPr id="4057" name="Google Shape;4057;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9" name="Google Shape;4059;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1" name="Google Shape;4061;p67"/>
              <p:cNvGrpSpPr/>
              <p:nvPr/>
            </p:nvGrpSpPr>
            <p:grpSpPr>
              <a:xfrm>
                <a:off x="4609421" y="3577398"/>
                <a:ext cx="31499" cy="27001"/>
                <a:chOff x="4609421" y="3577398"/>
                <a:chExt cx="31499" cy="27001"/>
              </a:xfrm>
            </p:grpSpPr>
            <p:sp>
              <p:nvSpPr>
                <p:cNvPr id="4062" name="Google Shape;4062;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4" name="Google Shape;4064;p67"/>
              <p:cNvGrpSpPr/>
              <p:nvPr/>
            </p:nvGrpSpPr>
            <p:grpSpPr>
              <a:xfrm>
                <a:off x="4649289" y="3577398"/>
                <a:ext cx="31499" cy="27001"/>
                <a:chOff x="4649289" y="3577398"/>
                <a:chExt cx="31499" cy="27001"/>
              </a:xfrm>
            </p:grpSpPr>
            <p:sp>
              <p:nvSpPr>
                <p:cNvPr id="4065" name="Google Shape;4065;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7"/>
              <p:cNvGrpSpPr/>
              <p:nvPr/>
            </p:nvGrpSpPr>
            <p:grpSpPr>
              <a:xfrm>
                <a:off x="4605614" y="3639523"/>
                <a:ext cx="31499" cy="26906"/>
                <a:chOff x="4605614" y="3639523"/>
                <a:chExt cx="31499" cy="26906"/>
              </a:xfrm>
            </p:grpSpPr>
            <p:sp>
              <p:nvSpPr>
                <p:cNvPr id="4068" name="Google Shape;4068;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67"/>
              <p:cNvGrpSpPr/>
              <p:nvPr/>
            </p:nvGrpSpPr>
            <p:grpSpPr>
              <a:xfrm>
                <a:off x="4785149" y="3618846"/>
                <a:ext cx="26930" cy="26843"/>
                <a:chOff x="4785149" y="3618846"/>
                <a:chExt cx="26930" cy="26843"/>
              </a:xfrm>
            </p:grpSpPr>
            <p:sp>
              <p:nvSpPr>
                <p:cNvPr id="4071" name="Google Shape;4071;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67"/>
              <p:cNvGrpSpPr/>
              <p:nvPr/>
            </p:nvGrpSpPr>
            <p:grpSpPr>
              <a:xfrm>
                <a:off x="4810167" y="3601567"/>
                <a:ext cx="31405" cy="26898"/>
                <a:chOff x="4810167" y="3601567"/>
                <a:chExt cx="31405" cy="26898"/>
              </a:xfrm>
            </p:grpSpPr>
            <p:sp>
              <p:nvSpPr>
                <p:cNvPr id="4074" name="Google Shape;4074;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67"/>
              <p:cNvGrpSpPr/>
              <p:nvPr/>
            </p:nvGrpSpPr>
            <p:grpSpPr>
              <a:xfrm>
                <a:off x="4831002" y="3373230"/>
                <a:ext cx="31405" cy="26898"/>
                <a:chOff x="4831002" y="3373230"/>
                <a:chExt cx="31405" cy="26898"/>
              </a:xfrm>
            </p:grpSpPr>
            <p:sp>
              <p:nvSpPr>
                <p:cNvPr id="4077" name="Google Shape;4077;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67"/>
              <p:cNvGrpSpPr/>
              <p:nvPr/>
            </p:nvGrpSpPr>
            <p:grpSpPr>
              <a:xfrm>
                <a:off x="4719311" y="3355054"/>
                <a:ext cx="31499" cy="27001"/>
                <a:chOff x="4719311" y="3355054"/>
                <a:chExt cx="31499" cy="27001"/>
              </a:xfrm>
            </p:grpSpPr>
            <p:sp>
              <p:nvSpPr>
                <p:cNvPr id="4080" name="Google Shape;4080;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67"/>
              <p:cNvGrpSpPr/>
              <p:nvPr/>
            </p:nvGrpSpPr>
            <p:grpSpPr>
              <a:xfrm>
                <a:off x="4798755" y="3450260"/>
                <a:ext cx="26930" cy="26930"/>
                <a:chOff x="4798755" y="3450260"/>
                <a:chExt cx="26930" cy="26930"/>
              </a:xfrm>
            </p:grpSpPr>
            <p:sp>
              <p:nvSpPr>
                <p:cNvPr id="4083" name="Google Shape;4083;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67"/>
              <p:cNvGrpSpPr/>
              <p:nvPr/>
            </p:nvGrpSpPr>
            <p:grpSpPr>
              <a:xfrm>
                <a:off x="4645576" y="3467555"/>
                <a:ext cx="31405" cy="26953"/>
                <a:chOff x="4645576" y="3467555"/>
                <a:chExt cx="31405" cy="26953"/>
              </a:xfrm>
            </p:grpSpPr>
            <p:sp>
              <p:nvSpPr>
                <p:cNvPr id="4086" name="Google Shape;4086;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7"/>
              <p:cNvGrpSpPr/>
              <p:nvPr/>
            </p:nvGrpSpPr>
            <p:grpSpPr>
              <a:xfrm>
                <a:off x="4687631" y="3583965"/>
                <a:ext cx="31499" cy="26898"/>
                <a:chOff x="4687631" y="3583965"/>
                <a:chExt cx="31499" cy="26898"/>
              </a:xfrm>
            </p:grpSpPr>
            <p:sp>
              <p:nvSpPr>
                <p:cNvPr id="4089" name="Google Shape;4089;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67"/>
              <p:cNvGrpSpPr/>
              <p:nvPr/>
            </p:nvGrpSpPr>
            <p:grpSpPr>
              <a:xfrm>
                <a:off x="4719311" y="3471314"/>
                <a:ext cx="31499" cy="27001"/>
                <a:chOff x="4719311" y="3471314"/>
                <a:chExt cx="31499" cy="27001"/>
              </a:xfrm>
            </p:grpSpPr>
            <p:sp>
              <p:nvSpPr>
                <p:cNvPr id="4092" name="Google Shape;4092;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67"/>
              <p:cNvGrpSpPr/>
              <p:nvPr/>
            </p:nvGrpSpPr>
            <p:grpSpPr>
              <a:xfrm>
                <a:off x="4719311" y="3434404"/>
                <a:ext cx="31499" cy="26898"/>
                <a:chOff x="4719311" y="3434404"/>
                <a:chExt cx="31499" cy="26898"/>
              </a:xfrm>
            </p:grpSpPr>
            <p:sp>
              <p:nvSpPr>
                <p:cNvPr id="4095" name="Google Shape;4095;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67"/>
              <p:cNvGrpSpPr/>
              <p:nvPr/>
            </p:nvGrpSpPr>
            <p:grpSpPr>
              <a:xfrm>
                <a:off x="4768876" y="3401772"/>
                <a:ext cx="31499" cy="26898"/>
                <a:chOff x="4768876" y="3401772"/>
                <a:chExt cx="31499" cy="26898"/>
              </a:xfrm>
            </p:grpSpPr>
            <p:sp>
              <p:nvSpPr>
                <p:cNvPr id="4098" name="Google Shape;4098;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7"/>
              <p:cNvGrpSpPr/>
              <p:nvPr/>
            </p:nvGrpSpPr>
            <p:grpSpPr>
              <a:xfrm>
                <a:off x="4762214" y="3471377"/>
                <a:ext cx="26938" cy="26938"/>
                <a:chOff x="4762214" y="3471377"/>
                <a:chExt cx="26938" cy="26938"/>
              </a:xfrm>
            </p:grpSpPr>
            <p:sp>
              <p:nvSpPr>
                <p:cNvPr id="4101" name="Google Shape;4101;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7"/>
              <p:cNvGrpSpPr/>
              <p:nvPr/>
            </p:nvGrpSpPr>
            <p:grpSpPr>
              <a:xfrm>
                <a:off x="4790473" y="3344782"/>
                <a:ext cx="31405" cy="26898"/>
                <a:chOff x="4790473" y="3344782"/>
                <a:chExt cx="31405" cy="26898"/>
              </a:xfrm>
            </p:grpSpPr>
            <p:sp>
              <p:nvSpPr>
                <p:cNvPr id="4104" name="Google Shape;4104;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67"/>
              <p:cNvGrpSpPr/>
              <p:nvPr/>
            </p:nvGrpSpPr>
            <p:grpSpPr>
              <a:xfrm>
                <a:off x="4823774" y="3950733"/>
                <a:ext cx="37398" cy="32034"/>
                <a:chOff x="4823774" y="3950733"/>
                <a:chExt cx="37398" cy="32034"/>
              </a:xfrm>
            </p:grpSpPr>
            <p:sp>
              <p:nvSpPr>
                <p:cNvPr id="4107" name="Google Shape;4107;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67"/>
              <p:cNvGrpSpPr/>
              <p:nvPr/>
            </p:nvGrpSpPr>
            <p:grpSpPr>
              <a:xfrm>
                <a:off x="4823396" y="4110566"/>
                <a:ext cx="31405" cy="26906"/>
                <a:chOff x="4823396" y="4110566"/>
                <a:chExt cx="31405" cy="26906"/>
              </a:xfrm>
            </p:grpSpPr>
            <p:sp>
              <p:nvSpPr>
                <p:cNvPr id="4110" name="Google Shape;4110;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67"/>
              <p:cNvGrpSpPr/>
              <p:nvPr/>
            </p:nvGrpSpPr>
            <p:grpSpPr>
              <a:xfrm>
                <a:off x="4838332" y="3821150"/>
                <a:ext cx="31499" cy="26898"/>
                <a:chOff x="4838332" y="3821150"/>
                <a:chExt cx="31499" cy="26898"/>
              </a:xfrm>
            </p:grpSpPr>
            <p:sp>
              <p:nvSpPr>
                <p:cNvPr id="4113" name="Google Shape;4113;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67"/>
              <p:cNvGrpSpPr/>
              <p:nvPr/>
            </p:nvGrpSpPr>
            <p:grpSpPr>
              <a:xfrm>
                <a:off x="4661275" y="3815007"/>
                <a:ext cx="36824" cy="31523"/>
                <a:chOff x="4661275" y="3815007"/>
                <a:chExt cx="36824" cy="31523"/>
              </a:xfrm>
            </p:grpSpPr>
            <p:sp>
              <p:nvSpPr>
                <p:cNvPr id="4116" name="Google Shape;4116;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67"/>
              <p:cNvGrpSpPr/>
              <p:nvPr/>
            </p:nvGrpSpPr>
            <p:grpSpPr>
              <a:xfrm>
                <a:off x="4558998" y="3851037"/>
                <a:ext cx="33591" cy="28699"/>
                <a:chOff x="4558998" y="3851037"/>
                <a:chExt cx="33591" cy="28699"/>
              </a:xfrm>
            </p:grpSpPr>
            <p:sp>
              <p:nvSpPr>
                <p:cNvPr id="4119" name="Google Shape;4119;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67"/>
              <p:cNvGrpSpPr/>
              <p:nvPr/>
            </p:nvGrpSpPr>
            <p:grpSpPr>
              <a:xfrm>
                <a:off x="4696762" y="3638587"/>
                <a:ext cx="33591" cy="28794"/>
                <a:chOff x="4696762" y="3638587"/>
                <a:chExt cx="33591" cy="28794"/>
              </a:xfrm>
            </p:grpSpPr>
            <p:sp>
              <p:nvSpPr>
                <p:cNvPr id="4122" name="Google Shape;4122;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67"/>
              <p:cNvGrpSpPr/>
              <p:nvPr/>
            </p:nvGrpSpPr>
            <p:grpSpPr>
              <a:xfrm>
                <a:off x="4929479" y="3939140"/>
                <a:ext cx="33497" cy="28692"/>
                <a:chOff x="4929479" y="3939140"/>
                <a:chExt cx="33497" cy="28692"/>
              </a:xfrm>
            </p:grpSpPr>
            <p:sp>
              <p:nvSpPr>
                <p:cNvPr id="4125" name="Google Shape;4125;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67"/>
              <p:cNvGrpSpPr/>
              <p:nvPr/>
            </p:nvGrpSpPr>
            <p:grpSpPr>
              <a:xfrm>
                <a:off x="4907119" y="3986039"/>
                <a:ext cx="33497" cy="28699"/>
                <a:chOff x="4907119" y="3986039"/>
                <a:chExt cx="33497" cy="28699"/>
              </a:xfrm>
            </p:grpSpPr>
            <p:sp>
              <p:nvSpPr>
                <p:cNvPr id="4128" name="Google Shape;4128;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67"/>
              <p:cNvGrpSpPr/>
              <p:nvPr/>
            </p:nvGrpSpPr>
            <p:grpSpPr>
              <a:xfrm>
                <a:off x="4911783" y="4048102"/>
                <a:ext cx="33591" cy="28762"/>
                <a:chOff x="4911783" y="4048102"/>
                <a:chExt cx="33591" cy="28762"/>
              </a:xfrm>
            </p:grpSpPr>
            <p:sp>
              <p:nvSpPr>
                <p:cNvPr id="4131" name="Google Shape;4131;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3" name="Google Shape;4133;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5" name="Google Shape;4135;p67"/>
              <p:cNvGrpSpPr/>
              <p:nvPr/>
            </p:nvGrpSpPr>
            <p:grpSpPr>
              <a:xfrm>
                <a:off x="4762623" y="3837847"/>
                <a:ext cx="42416" cy="36273"/>
                <a:chOff x="4762623" y="3837847"/>
                <a:chExt cx="42416" cy="36273"/>
              </a:xfrm>
            </p:grpSpPr>
            <p:sp>
              <p:nvSpPr>
                <p:cNvPr id="4136" name="Google Shape;4136;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7"/>
              <p:cNvGrpSpPr/>
              <p:nvPr/>
            </p:nvGrpSpPr>
            <p:grpSpPr>
              <a:xfrm>
                <a:off x="4746044" y="4104966"/>
                <a:ext cx="33497" cy="28699"/>
                <a:chOff x="4746044" y="4104966"/>
                <a:chExt cx="33497" cy="28699"/>
              </a:xfrm>
            </p:grpSpPr>
            <p:sp>
              <p:nvSpPr>
                <p:cNvPr id="4139" name="Google Shape;4139;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7"/>
              <p:cNvGrpSpPr/>
              <p:nvPr/>
            </p:nvGrpSpPr>
            <p:grpSpPr>
              <a:xfrm>
                <a:off x="4859646" y="4162554"/>
                <a:ext cx="33591" cy="28762"/>
                <a:chOff x="4859646" y="4162554"/>
                <a:chExt cx="33591" cy="28762"/>
              </a:xfrm>
            </p:grpSpPr>
            <p:sp>
              <p:nvSpPr>
                <p:cNvPr id="4142" name="Google Shape;4142;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4" name="Google Shape;4144;p67"/>
            <p:cNvGrpSpPr/>
            <p:nvPr/>
          </p:nvGrpSpPr>
          <p:grpSpPr>
            <a:xfrm>
              <a:off x="3597785" y="3274438"/>
              <a:ext cx="855610" cy="1122100"/>
              <a:chOff x="3597785" y="3274438"/>
              <a:chExt cx="855610" cy="1122100"/>
            </a:xfrm>
          </p:grpSpPr>
          <p:grpSp>
            <p:nvGrpSpPr>
              <p:cNvPr id="4145" name="Google Shape;4145;p67"/>
              <p:cNvGrpSpPr/>
              <p:nvPr/>
            </p:nvGrpSpPr>
            <p:grpSpPr>
              <a:xfrm>
                <a:off x="3617857" y="3284717"/>
                <a:ext cx="826785" cy="1099165"/>
                <a:chOff x="3617857" y="3284717"/>
                <a:chExt cx="826785" cy="1099165"/>
              </a:xfrm>
            </p:grpSpPr>
            <p:sp>
              <p:nvSpPr>
                <p:cNvPr id="4146" name="Google Shape;4146;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67"/>
              <p:cNvGrpSpPr/>
              <p:nvPr/>
            </p:nvGrpSpPr>
            <p:grpSpPr>
              <a:xfrm>
                <a:off x="4180904" y="4251758"/>
                <a:ext cx="37783" cy="32420"/>
                <a:chOff x="4180904" y="4251758"/>
                <a:chExt cx="37783" cy="32420"/>
              </a:xfrm>
            </p:grpSpPr>
            <p:sp>
              <p:nvSpPr>
                <p:cNvPr id="4203" name="Google Shape;4203;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7"/>
              <p:cNvGrpSpPr/>
              <p:nvPr/>
            </p:nvGrpSpPr>
            <p:grpSpPr>
              <a:xfrm>
                <a:off x="4201644" y="4081324"/>
                <a:ext cx="37783" cy="32364"/>
                <a:chOff x="4201644" y="4081324"/>
                <a:chExt cx="37783" cy="32364"/>
              </a:xfrm>
            </p:grpSpPr>
            <p:sp>
              <p:nvSpPr>
                <p:cNvPr id="4206" name="Google Shape;4206;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7"/>
              <p:cNvGrpSpPr/>
              <p:nvPr/>
            </p:nvGrpSpPr>
            <p:grpSpPr>
              <a:xfrm>
                <a:off x="4284416" y="3887428"/>
                <a:ext cx="37783" cy="32451"/>
                <a:chOff x="4284416" y="3887428"/>
                <a:chExt cx="37783" cy="32451"/>
              </a:xfrm>
            </p:grpSpPr>
            <p:sp>
              <p:nvSpPr>
                <p:cNvPr id="4209" name="Google Shape;4209;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7"/>
              <p:cNvGrpSpPr/>
              <p:nvPr/>
            </p:nvGrpSpPr>
            <p:grpSpPr>
              <a:xfrm>
                <a:off x="4223721" y="3860404"/>
                <a:ext cx="37870" cy="32364"/>
                <a:chOff x="4223721" y="3860404"/>
                <a:chExt cx="37870" cy="32364"/>
              </a:xfrm>
            </p:grpSpPr>
            <p:sp>
              <p:nvSpPr>
                <p:cNvPr id="4212" name="Google Shape;4212;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7"/>
              <p:cNvGrpSpPr/>
              <p:nvPr/>
            </p:nvGrpSpPr>
            <p:grpSpPr>
              <a:xfrm>
                <a:off x="4104889" y="3699242"/>
                <a:ext cx="37776" cy="32357"/>
                <a:chOff x="4104889" y="3699242"/>
                <a:chExt cx="37776" cy="32357"/>
              </a:xfrm>
            </p:grpSpPr>
            <p:sp>
              <p:nvSpPr>
                <p:cNvPr id="4215" name="Google Shape;4215;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7"/>
              <p:cNvGrpSpPr/>
              <p:nvPr/>
            </p:nvGrpSpPr>
            <p:grpSpPr>
              <a:xfrm>
                <a:off x="4143608" y="3475121"/>
                <a:ext cx="37878" cy="32420"/>
                <a:chOff x="4143608" y="3475121"/>
                <a:chExt cx="37878" cy="32420"/>
              </a:xfrm>
            </p:grpSpPr>
            <p:sp>
              <p:nvSpPr>
                <p:cNvPr id="4218" name="Google Shape;4218;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7"/>
              <p:cNvGrpSpPr/>
              <p:nvPr/>
            </p:nvGrpSpPr>
            <p:grpSpPr>
              <a:xfrm>
                <a:off x="4217248" y="3570893"/>
                <a:ext cx="37776" cy="32364"/>
                <a:chOff x="4217248" y="3570893"/>
                <a:chExt cx="37776" cy="32364"/>
              </a:xfrm>
            </p:grpSpPr>
            <p:sp>
              <p:nvSpPr>
                <p:cNvPr id="4221" name="Google Shape;4221;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7"/>
              <p:cNvGrpSpPr/>
              <p:nvPr/>
            </p:nvGrpSpPr>
            <p:grpSpPr>
              <a:xfrm>
                <a:off x="4255307" y="3431612"/>
                <a:ext cx="37776" cy="32451"/>
                <a:chOff x="4255307" y="3431612"/>
                <a:chExt cx="37776" cy="32451"/>
              </a:xfrm>
            </p:grpSpPr>
            <p:sp>
              <p:nvSpPr>
                <p:cNvPr id="4224" name="Google Shape;4224;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7"/>
              <p:cNvGrpSpPr/>
              <p:nvPr/>
            </p:nvGrpSpPr>
            <p:grpSpPr>
              <a:xfrm>
                <a:off x="3853052" y="3577398"/>
                <a:ext cx="37776" cy="32420"/>
                <a:chOff x="3853052" y="3577398"/>
                <a:chExt cx="37776" cy="32420"/>
              </a:xfrm>
            </p:grpSpPr>
            <p:sp>
              <p:nvSpPr>
                <p:cNvPr id="4227" name="Google Shape;4227;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7"/>
              <p:cNvGrpSpPr/>
              <p:nvPr/>
            </p:nvGrpSpPr>
            <p:grpSpPr>
              <a:xfrm>
                <a:off x="4039908" y="3412107"/>
                <a:ext cx="37776" cy="32357"/>
                <a:chOff x="4039908" y="3412107"/>
                <a:chExt cx="37776" cy="32357"/>
              </a:xfrm>
            </p:grpSpPr>
            <p:sp>
              <p:nvSpPr>
                <p:cNvPr id="4230" name="Google Shape;4230;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7"/>
              <p:cNvGrpSpPr/>
              <p:nvPr/>
            </p:nvGrpSpPr>
            <p:grpSpPr>
              <a:xfrm>
                <a:off x="4017360" y="3342061"/>
                <a:ext cx="37870" cy="32380"/>
                <a:chOff x="4017360" y="3342061"/>
                <a:chExt cx="37870" cy="32380"/>
              </a:xfrm>
            </p:grpSpPr>
            <p:sp>
              <p:nvSpPr>
                <p:cNvPr id="4233" name="Google Shape;4233;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5" name="Google Shape;4235;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7" name="Google Shape;4237;p67"/>
              <p:cNvGrpSpPr/>
              <p:nvPr/>
            </p:nvGrpSpPr>
            <p:grpSpPr>
              <a:xfrm>
                <a:off x="3750870" y="3418650"/>
                <a:ext cx="37776" cy="32380"/>
                <a:chOff x="3750870" y="3418650"/>
                <a:chExt cx="37776" cy="32380"/>
              </a:xfrm>
            </p:grpSpPr>
            <p:sp>
              <p:nvSpPr>
                <p:cNvPr id="4238" name="Google Shape;4238;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7"/>
              <p:cNvGrpSpPr/>
              <p:nvPr/>
            </p:nvGrpSpPr>
            <p:grpSpPr>
              <a:xfrm>
                <a:off x="3632509" y="3274438"/>
                <a:ext cx="37783" cy="32357"/>
                <a:chOff x="3632509" y="3274438"/>
                <a:chExt cx="37783" cy="32357"/>
              </a:xfrm>
            </p:grpSpPr>
            <p:sp>
              <p:nvSpPr>
                <p:cNvPr id="4241" name="Google Shape;4241;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7"/>
              <p:cNvGrpSpPr/>
              <p:nvPr/>
            </p:nvGrpSpPr>
            <p:grpSpPr>
              <a:xfrm>
                <a:off x="3906424" y="3297561"/>
                <a:ext cx="37776" cy="32451"/>
                <a:chOff x="3906424" y="3297561"/>
                <a:chExt cx="37776" cy="32451"/>
              </a:xfrm>
            </p:grpSpPr>
            <p:sp>
              <p:nvSpPr>
                <p:cNvPr id="4244" name="Google Shape;4244;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67"/>
              <p:cNvGrpSpPr/>
              <p:nvPr/>
            </p:nvGrpSpPr>
            <p:grpSpPr>
              <a:xfrm>
                <a:off x="3866084" y="3412107"/>
                <a:ext cx="37776" cy="32357"/>
                <a:chOff x="3866084" y="3412107"/>
                <a:chExt cx="37776" cy="32357"/>
              </a:xfrm>
            </p:grpSpPr>
            <p:sp>
              <p:nvSpPr>
                <p:cNvPr id="4247" name="Google Shape;4247;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9" name="Google Shape;4249;p67"/>
              <p:cNvGrpSpPr/>
              <p:nvPr/>
            </p:nvGrpSpPr>
            <p:grpSpPr>
              <a:xfrm>
                <a:off x="4023919" y="3766409"/>
                <a:ext cx="37783" cy="32357"/>
                <a:chOff x="4023919" y="3766409"/>
                <a:chExt cx="37783" cy="32357"/>
              </a:xfrm>
            </p:grpSpPr>
            <p:sp>
              <p:nvSpPr>
                <p:cNvPr id="4250" name="Google Shape;4250;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7"/>
              <p:cNvGrpSpPr/>
              <p:nvPr/>
            </p:nvGrpSpPr>
            <p:grpSpPr>
              <a:xfrm>
                <a:off x="3973882" y="3779449"/>
                <a:ext cx="37776" cy="32357"/>
                <a:chOff x="3973882" y="3779449"/>
                <a:chExt cx="37776" cy="32357"/>
              </a:xfrm>
            </p:grpSpPr>
            <p:sp>
              <p:nvSpPr>
                <p:cNvPr id="4253" name="Google Shape;4253;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5" name="Google Shape;4255;p67"/>
              <p:cNvGrpSpPr/>
              <p:nvPr/>
            </p:nvGrpSpPr>
            <p:grpSpPr>
              <a:xfrm>
                <a:off x="4073398" y="3838028"/>
                <a:ext cx="37776" cy="32380"/>
                <a:chOff x="4073398" y="3838028"/>
                <a:chExt cx="37776" cy="32380"/>
              </a:xfrm>
            </p:grpSpPr>
            <p:sp>
              <p:nvSpPr>
                <p:cNvPr id="4256" name="Google Shape;4256;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7"/>
              <p:cNvGrpSpPr/>
              <p:nvPr/>
            </p:nvGrpSpPr>
            <p:grpSpPr>
              <a:xfrm>
                <a:off x="4342672" y="4144496"/>
                <a:ext cx="37752" cy="32364"/>
                <a:chOff x="4342672" y="4144496"/>
                <a:chExt cx="37752" cy="32364"/>
              </a:xfrm>
            </p:grpSpPr>
            <p:sp>
              <p:nvSpPr>
                <p:cNvPr id="4259" name="Google Shape;4259;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1" name="Google Shape;4261;p67"/>
              <p:cNvGrpSpPr/>
              <p:nvPr/>
            </p:nvGrpSpPr>
            <p:grpSpPr>
              <a:xfrm>
                <a:off x="4406386" y="4056872"/>
                <a:ext cx="37783" cy="32364"/>
                <a:chOff x="4406386" y="4056872"/>
                <a:chExt cx="37783" cy="32364"/>
              </a:xfrm>
            </p:grpSpPr>
            <p:sp>
              <p:nvSpPr>
                <p:cNvPr id="4262" name="Google Shape;4262;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67"/>
              <p:cNvGrpSpPr/>
              <p:nvPr/>
            </p:nvGrpSpPr>
            <p:grpSpPr>
              <a:xfrm>
                <a:off x="4284416" y="4245254"/>
                <a:ext cx="37783" cy="32357"/>
                <a:chOff x="4284416" y="4245254"/>
                <a:chExt cx="37783" cy="32357"/>
              </a:xfrm>
            </p:grpSpPr>
            <p:sp>
              <p:nvSpPr>
                <p:cNvPr id="4265" name="Google Shape;4265;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7" name="Google Shape;4267;p67"/>
              <p:cNvGrpSpPr/>
              <p:nvPr/>
            </p:nvGrpSpPr>
            <p:grpSpPr>
              <a:xfrm>
                <a:off x="4219057" y="4331258"/>
                <a:ext cx="37776" cy="32364"/>
                <a:chOff x="4219057" y="4331258"/>
                <a:chExt cx="37776" cy="32364"/>
              </a:xfrm>
            </p:grpSpPr>
            <p:sp>
              <p:nvSpPr>
                <p:cNvPr id="4268" name="Google Shape;4268;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7"/>
              <p:cNvGrpSpPr/>
              <p:nvPr/>
            </p:nvGrpSpPr>
            <p:grpSpPr>
              <a:xfrm>
                <a:off x="4204122" y="4141688"/>
                <a:ext cx="33497" cy="28699"/>
                <a:chOff x="4204122" y="4141688"/>
                <a:chExt cx="33497" cy="28699"/>
              </a:xfrm>
            </p:grpSpPr>
            <p:sp>
              <p:nvSpPr>
                <p:cNvPr id="4271" name="Google Shape;4271;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7"/>
              <p:cNvGrpSpPr/>
              <p:nvPr/>
            </p:nvGrpSpPr>
            <p:grpSpPr>
              <a:xfrm>
                <a:off x="4301546" y="4003869"/>
                <a:ext cx="38916" cy="33324"/>
                <a:chOff x="4301546" y="4003869"/>
                <a:chExt cx="38916" cy="33324"/>
              </a:xfrm>
            </p:grpSpPr>
            <p:sp>
              <p:nvSpPr>
                <p:cNvPr id="4274" name="Google Shape;4274;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67"/>
              <p:cNvGrpSpPr/>
              <p:nvPr/>
            </p:nvGrpSpPr>
            <p:grpSpPr>
              <a:xfrm>
                <a:off x="4210681" y="3924669"/>
                <a:ext cx="36549" cy="31366"/>
                <a:chOff x="4210681" y="3924669"/>
                <a:chExt cx="36549" cy="31366"/>
              </a:xfrm>
            </p:grpSpPr>
            <p:sp>
              <p:nvSpPr>
                <p:cNvPr id="4277" name="Google Shape;4277;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67"/>
              <p:cNvGrpSpPr/>
              <p:nvPr/>
            </p:nvGrpSpPr>
            <p:grpSpPr>
              <a:xfrm>
                <a:off x="3987771" y="3628874"/>
                <a:ext cx="31499" cy="26993"/>
                <a:chOff x="3987771" y="3628874"/>
                <a:chExt cx="31499" cy="26993"/>
              </a:xfrm>
            </p:grpSpPr>
            <p:sp>
              <p:nvSpPr>
                <p:cNvPr id="4280" name="Google Shape;4280;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67"/>
              <p:cNvGrpSpPr/>
              <p:nvPr/>
            </p:nvGrpSpPr>
            <p:grpSpPr>
              <a:xfrm>
                <a:off x="4087382" y="3775674"/>
                <a:ext cx="31405" cy="26898"/>
                <a:chOff x="4087382" y="3775674"/>
                <a:chExt cx="31405" cy="26898"/>
              </a:xfrm>
            </p:grpSpPr>
            <p:sp>
              <p:nvSpPr>
                <p:cNvPr id="4283" name="Google Shape;4283;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67"/>
              <p:cNvGrpSpPr/>
              <p:nvPr/>
            </p:nvGrpSpPr>
            <p:grpSpPr>
              <a:xfrm>
                <a:off x="4118873" y="3856637"/>
                <a:ext cx="31405" cy="26906"/>
                <a:chOff x="4118873" y="3856637"/>
                <a:chExt cx="31405" cy="26906"/>
              </a:xfrm>
            </p:grpSpPr>
            <p:sp>
              <p:nvSpPr>
                <p:cNvPr id="4286" name="Google Shape;4286;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67"/>
              <p:cNvGrpSpPr/>
              <p:nvPr/>
            </p:nvGrpSpPr>
            <p:grpSpPr>
              <a:xfrm>
                <a:off x="4168541" y="3639523"/>
                <a:ext cx="31499" cy="26906"/>
                <a:chOff x="4168541" y="3639523"/>
                <a:chExt cx="31499" cy="26906"/>
              </a:xfrm>
            </p:grpSpPr>
            <p:sp>
              <p:nvSpPr>
                <p:cNvPr id="4289" name="Google Shape;4289;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67"/>
              <p:cNvGrpSpPr/>
              <p:nvPr/>
            </p:nvGrpSpPr>
            <p:grpSpPr>
              <a:xfrm>
                <a:off x="3965789" y="3393545"/>
                <a:ext cx="31405" cy="26945"/>
                <a:chOff x="3965789" y="3393545"/>
                <a:chExt cx="31405" cy="26945"/>
              </a:xfrm>
            </p:grpSpPr>
            <p:sp>
              <p:nvSpPr>
                <p:cNvPr id="4292" name="Google Shape;4292;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67"/>
              <p:cNvGrpSpPr/>
              <p:nvPr/>
            </p:nvGrpSpPr>
            <p:grpSpPr>
              <a:xfrm>
                <a:off x="3925166" y="3491008"/>
                <a:ext cx="31405" cy="27001"/>
                <a:chOff x="3925166" y="3491008"/>
                <a:chExt cx="31405" cy="27001"/>
              </a:xfrm>
            </p:grpSpPr>
            <p:sp>
              <p:nvSpPr>
                <p:cNvPr id="4295" name="Google Shape;4295;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67"/>
              <p:cNvGrpSpPr/>
              <p:nvPr/>
            </p:nvGrpSpPr>
            <p:grpSpPr>
              <a:xfrm>
                <a:off x="3682845" y="3340976"/>
                <a:ext cx="31397" cy="26898"/>
                <a:chOff x="3682845" y="3340976"/>
                <a:chExt cx="31397" cy="26898"/>
              </a:xfrm>
            </p:grpSpPr>
            <p:sp>
              <p:nvSpPr>
                <p:cNvPr id="4298" name="Google Shape;4298;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67"/>
              <p:cNvGrpSpPr/>
              <p:nvPr/>
            </p:nvGrpSpPr>
            <p:grpSpPr>
              <a:xfrm>
                <a:off x="3795393" y="3353725"/>
                <a:ext cx="31499" cy="26993"/>
                <a:chOff x="3795393" y="3353725"/>
                <a:chExt cx="31499" cy="26993"/>
              </a:xfrm>
            </p:grpSpPr>
            <p:sp>
              <p:nvSpPr>
                <p:cNvPr id="4301" name="Google Shape;4301;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67"/>
              <p:cNvGrpSpPr/>
              <p:nvPr/>
            </p:nvGrpSpPr>
            <p:grpSpPr>
              <a:xfrm>
                <a:off x="4176909" y="4363221"/>
                <a:ext cx="38924" cy="33316"/>
                <a:chOff x="4176909" y="4363221"/>
                <a:chExt cx="38924" cy="33316"/>
              </a:xfrm>
            </p:grpSpPr>
            <p:sp>
              <p:nvSpPr>
                <p:cNvPr id="4304" name="Google Shape;4304;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7"/>
              <p:cNvGrpSpPr/>
              <p:nvPr/>
            </p:nvGrpSpPr>
            <p:grpSpPr>
              <a:xfrm>
                <a:off x="4226191" y="4007660"/>
                <a:ext cx="33560" cy="28770"/>
                <a:chOff x="4226191" y="4007660"/>
                <a:chExt cx="33560" cy="28770"/>
              </a:xfrm>
            </p:grpSpPr>
            <p:sp>
              <p:nvSpPr>
                <p:cNvPr id="4307" name="Google Shape;4307;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67"/>
              <p:cNvGrpSpPr/>
              <p:nvPr/>
            </p:nvGrpSpPr>
            <p:grpSpPr>
              <a:xfrm>
                <a:off x="3597785" y="3377045"/>
                <a:ext cx="33591" cy="28699"/>
                <a:chOff x="3597785" y="3377045"/>
                <a:chExt cx="33591" cy="28699"/>
              </a:xfrm>
            </p:grpSpPr>
            <p:sp>
              <p:nvSpPr>
                <p:cNvPr id="4310" name="Google Shape;4310;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67"/>
              <p:cNvGrpSpPr/>
              <p:nvPr/>
            </p:nvGrpSpPr>
            <p:grpSpPr>
              <a:xfrm>
                <a:off x="3887870" y="3669796"/>
                <a:ext cx="33591" cy="28692"/>
                <a:chOff x="3887870" y="3669796"/>
                <a:chExt cx="33591" cy="28692"/>
              </a:xfrm>
            </p:grpSpPr>
            <p:sp>
              <p:nvSpPr>
                <p:cNvPr id="4313" name="Google Shape;4313;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7"/>
              <p:cNvGrpSpPr/>
              <p:nvPr/>
            </p:nvGrpSpPr>
            <p:grpSpPr>
              <a:xfrm>
                <a:off x="3818320" y="3481625"/>
                <a:ext cx="33497" cy="28770"/>
                <a:chOff x="3818320" y="3481625"/>
                <a:chExt cx="33497" cy="28770"/>
              </a:xfrm>
            </p:grpSpPr>
            <p:sp>
              <p:nvSpPr>
                <p:cNvPr id="4316" name="Google Shape;4316;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7"/>
              <p:cNvGrpSpPr/>
              <p:nvPr/>
            </p:nvGrpSpPr>
            <p:grpSpPr>
              <a:xfrm>
                <a:off x="4278139" y="4120948"/>
                <a:ext cx="37492" cy="32129"/>
                <a:chOff x="4278139" y="4120948"/>
                <a:chExt cx="37492" cy="32129"/>
              </a:xfrm>
            </p:grpSpPr>
            <p:sp>
              <p:nvSpPr>
                <p:cNvPr id="4319" name="Google Shape;4319;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7"/>
              <p:cNvGrpSpPr/>
              <p:nvPr/>
            </p:nvGrpSpPr>
            <p:grpSpPr>
              <a:xfrm>
                <a:off x="4419898" y="3977388"/>
                <a:ext cx="33497" cy="28692"/>
                <a:chOff x="4419898" y="3977388"/>
                <a:chExt cx="33497" cy="28692"/>
              </a:xfrm>
            </p:grpSpPr>
            <p:sp>
              <p:nvSpPr>
                <p:cNvPr id="4322" name="Google Shape;4322;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7"/>
              <p:cNvGrpSpPr/>
              <p:nvPr/>
            </p:nvGrpSpPr>
            <p:grpSpPr>
              <a:xfrm>
                <a:off x="4158930" y="4034684"/>
                <a:ext cx="33497" cy="28762"/>
                <a:chOff x="4158930" y="4034684"/>
                <a:chExt cx="33497" cy="28762"/>
              </a:xfrm>
            </p:grpSpPr>
            <p:sp>
              <p:nvSpPr>
                <p:cNvPr id="4325" name="Google Shape;4325;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67"/>
              <p:cNvGrpSpPr/>
              <p:nvPr/>
            </p:nvGrpSpPr>
            <p:grpSpPr>
              <a:xfrm>
                <a:off x="4134949" y="3957049"/>
                <a:ext cx="33497" cy="28770"/>
                <a:chOff x="4134949" y="3957049"/>
                <a:chExt cx="33497" cy="28770"/>
              </a:xfrm>
            </p:grpSpPr>
            <p:sp>
              <p:nvSpPr>
                <p:cNvPr id="4328" name="Google Shape;4328;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67"/>
              <p:cNvGrpSpPr/>
              <p:nvPr/>
            </p:nvGrpSpPr>
            <p:grpSpPr>
              <a:xfrm>
                <a:off x="4193653" y="4184403"/>
                <a:ext cx="43580" cy="37264"/>
                <a:chOff x="4193653" y="4184403"/>
                <a:chExt cx="43580" cy="37264"/>
              </a:xfrm>
            </p:grpSpPr>
            <p:sp>
              <p:nvSpPr>
                <p:cNvPr id="4331" name="Google Shape;4331;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7"/>
              <p:cNvGrpSpPr/>
              <p:nvPr/>
            </p:nvGrpSpPr>
            <p:grpSpPr>
              <a:xfrm>
                <a:off x="4343600" y="3943844"/>
                <a:ext cx="43580" cy="37312"/>
                <a:chOff x="4343600" y="3943844"/>
                <a:chExt cx="43580" cy="37312"/>
              </a:xfrm>
            </p:grpSpPr>
            <p:sp>
              <p:nvSpPr>
                <p:cNvPr id="4334" name="Google Shape;4334;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67"/>
              <p:cNvGrpSpPr/>
              <p:nvPr/>
            </p:nvGrpSpPr>
            <p:grpSpPr>
              <a:xfrm>
                <a:off x="4172339" y="3381693"/>
                <a:ext cx="31499" cy="27001"/>
                <a:chOff x="4172339" y="3381693"/>
                <a:chExt cx="31499" cy="27001"/>
              </a:xfrm>
            </p:grpSpPr>
            <p:sp>
              <p:nvSpPr>
                <p:cNvPr id="4337" name="Google Shape;4337;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2"/>
        <p:cNvGrpSpPr/>
        <p:nvPr/>
      </p:nvGrpSpPr>
      <p:grpSpPr>
        <a:xfrm>
          <a:off x="0" y="0"/>
          <a:ext cx="0" cy="0"/>
          <a:chOff x="0" y="0"/>
          <a:chExt cx="0" cy="0"/>
        </a:xfrm>
      </p:grpSpPr>
      <p:grpSp>
        <p:nvGrpSpPr>
          <p:cNvPr id="4343" name="Google Shape;4343;p68"/>
          <p:cNvGrpSpPr/>
          <p:nvPr/>
        </p:nvGrpSpPr>
        <p:grpSpPr>
          <a:xfrm>
            <a:off x="729274" y="1175734"/>
            <a:ext cx="2507799" cy="206239"/>
            <a:chOff x="106648" y="895722"/>
            <a:chExt cx="4481413" cy="374300"/>
          </a:xfrm>
        </p:grpSpPr>
        <p:grpSp>
          <p:nvGrpSpPr>
            <p:cNvPr id="4344" name="Google Shape;4344;p68"/>
            <p:cNvGrpSpPr/>
            <p:nvPr/>
          </p:nvGrpSpPr>
          <p:grpSpPr>
            <a:xfrm>
              <a:off x="2233276" y="895722"/>
              <a:ext cx="1082667" cy="223591"/>
              <a:chOff x="4808316" y="2800065"/>
              <a:chExt cx="1999386" cy="412910"/>
            </a:xfrm>
          </p:grpSpPr>
          <p:sp>
            <p:nvSpPr>
              <p:cNvPr id="4345" name="Google Shape;4345;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6" name="Google Shape;4346;p68"/>
              <p:cNvGrpSpPr/>
              <p:nvPr/>
            </p:nvGrpSpPr>
            <p:grpSpPr>
              <a:xfrm>
                <a:off x="4808316" y="2800065"/>
                <a:ext cx="92400" cy="411825"/>
                <a:chOff x="845575" y="2563700"/>
                <a:chExt cx="92400" cy="411825"/>
              </a:xfrm>
            </p:grpSpPr>
            <p:cxnSp>
              <p:nvCxnSpPr>
                <p:cNvPr id="4347" name="Google Shape;4347;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48" name="Google Shape;4348;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9" name="Google Shape;4349;p68"/>
            <p:cNvGrpSpPr/>
            <p:nvPr/>
          </p:nvGrpSpPr>
          <p:grpSpPr>
            <a:xfrm>
              <a:off x="106648" y="895722"/>
              <a:ext cx="1088401" cy="223591"/>
              <a:chOff x="881025" y="2800065"/>
              <a:chExt cx="2009975" cy="412910"/>
            </a:xfrm>
          </p:grpSpPr>
          <p:sp>
            <p:nvSpPr>
              <p:cNvPr id="4350" name="Google Shape;4350;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1" name="Google Shape;4351;p68"/>
              <p:cNvGrpSpPr/>
              <p:nvPr/>
            </p:nvGrpSpPr>
            <p:grpSpPr>
              <a:xfrm>
                <a:off x="881025" y="2800065"/>
                <a:ext cx="92400" cy="411825"/>
                <a:chOff x="845575" y="2563700"/>
                <a:chExt cx="92400" cy="411825"/>
              </a:xfrm>
            </p:grpSpPr>
            <p:cxnSp>
              <p:nvCxnSpPr>
                <p:cNvPr id="4352" name="Google Shape;4352;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53" name="Google Shape;4353;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4" name="Google Shape;4354;p68"/>
            <p:cNvGrpSpPr/>
            <p:nvPr/>
          </p:nvGrpSpPr>
          <p:grpSpPr>
            <a:xfrm>
              <a:off x="1172346" y="1047018"/>
              <a:ext cx="1083151" cy="223003"/>
              <a:chOff x="2849073" y="3079467"/>
              <a:chExt cx="2000279" cy="411825"/>
            </a:xfrm>
          </p:grpSpPr>
          <p:sp>
            <p:nvSpPr>
              <p:cNvPr id="4355" name="Google Shape;4355;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6" name="Google Shape;4356;p68"/>
              <p:cNvGrpSpPr/>
              <p:nvPr/>
            </p:nvGrpSpPr>
            <p:grpSpPr>
              <a:xfrm rot="10800000">
                <a:off x="2849073" y="3079467"/>
                <a:ext cx="92400" cy="411825"/>
                <a:chOff x="2070100" y="2563700"/>
                <a:chExt cx="92400" cy="411825"/>
              </a:xfrm>
            </p:grpSpPr>
            <p:cxnSp>
              <p:nvCxnSpPr>
                <p:cNvPr id="4357" name="Google Shape;4357;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58" name="Google Shape;4358;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9" name="Google Shape;4359;p68"/>
            <p:cNvGrpSpPr/>
            <p:nvPr/>
          </p:nvGrpSpPr>
          <p:grpSpPr>
            <a:xfrm>
              <a:off x="3290132" y="1047018"/>
              <a:ext cx="1297929" cy="223003"/>
              <a:chOff x="6760035" y="3079467"/>
              <a:chExt cx="2396914" cy="411825"/>
            </a:xfrm>
          </p:grpSpPr>
          <p:sp>
            <p:nvSpPr>
              <p:cNvPr id="4360" name="Google Shape;4360;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1" name="Google Shape;4361;p68"/>
              <p:cNvGrpSpPr/>
              <p:nvPr/>
            </p:nvGrpSpPr>
            <p:grpSpPr>
              <a:xfrm rot="10800000">
                <a:off x="6760035" y="3079467"/>
                <a:ext cx="92400" cy="411825"/>
                <a:chOff x="2070100" y="2563700"/>
                <a:chExt cx="92400" cy="411825"/>
              </a:xfrm>
            </p:grpSpPr>
            <p:cxnSp>
              <p:nvCxnSpPr>
                <p:cNvPr id="4362" name="Google Shape;4362;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63" name="Google Shape;4363;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64" name="Google Shape;4364;p68"/>
          <p:cNvGrpSpPr/>
          <p:nvPr/>
        </p:nvGrpSpPr>
        <p:grpSpPr>
          <a:xfrm>
            <a:off x="2147036" y="3575105"/>
            <a:ext cx="1086701" cy="799429"/>
            <a:chOff x="2183288" y="3555572"/>
            <a:chExt cx="1136241" cy="835873"/>
          </a:xfrm>
        </p:grpSpPr>
        <p:sp>
          <p:nvSpPr>
            <p:cNvPr id="4365" name="Google Shape;4365;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6" name="Google Shape;4366;p68"/>
            <p:cNvGrpSpPr/>
            <p:nvPr/>
          </p:nvGrpSpPr>
          <p:grpSpPr>
            <a:xfrm>
              <a:off x="2205895" y="3637269"/>
              <a:ext cx="1089848" cy="724993"/>
              <a:chOff x="2205895" y="3637269"/>
              <a:chExt cx="1089848" cy="724993"/>
            </a:xfrm>
          </p:grpSpPr>
          <p:sp>
            <p:nvSpPr>
              <p:cNvPr id="4367" name="Google Shape;4367;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3" name="Google Shape;4373;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74" name="Google Shape;4374;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75" name="Google Shape;4375;p68"/>
            <p:cNvGrpSpPr/>
            <p:nvPr/>
          </p:nvGrpSpPr>
          <p:grpSpPr>
            <a:xfrm>
              <a:off x="3173850" y="3779426"/>
              <a:ext cx="145679" cy="70048"/>
              <a:chOff x="3173850" y="3779426"/>
              <a:chExt cx="145679" cy="70048"/>
            </a:xfrm>
          </p:grpSpPr>
          <p:cxnSp>
            <p:nvCxnSpPr>
              <p:cNvPr id="4376" name="Google Shape;4376;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77" name="Google Shape;4377;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8" name="Google Shape;4378;p68"/>
            <p:cNvGrpSpPr/>
            <p:nvPr/>
          </p:nvGrpSpPr>
          <p:grpSpPr>
            <a:xfrm>
              <a:off x="2183288" y="4139483"/>
              <a:ext cx="145133" cy="70048"/>
              <a:chOff x="2183288" y="4139483"/>
              <a:chExt cx="145133" cy="70048"/>
            </a:xfrm>
          </p:grpSpPr>
          <p:cxnSp>
            <p:nvCxnSpPr>
              <p:cNvPr id="4379" name="Google Shape;4379;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80" name="Google Shape;4380;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1" name="Google Shape;4381;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2" name="Google Shape;4382;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83" name="Google Shape;4383;p68"/>
            <p:cNvGrpSpPr/>
            <p:nvPr/>
          </p:nvGrpSpPr>
          <p:grpSpPr>
            <a:xfrm>
              <a:off x="2943836" y="4268886"/>
              <a:ext cx="60717" cy="122559"/>
              <a:chOff x="2943836" y="4268886"/>
              <a:chExt cx="60717" cy="122559"/>
            </a:xfrm>
          </p:grpSpPr>
          <p:sp>
            <p:nvSpPr>
              <p:cNvPr id="4384" name="Google Shape;4384;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5" name="Google Shape;4385;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86" name="Google Shape;4386;p68"/>
          <p:cNvGrpSpPr/>
          <p:nvPr/>
        </p:nvGrpSpPr>
        <p:grpSpPr>
          <a:xfrm>
            <a:off x="3409981" y="1496104"/>
            <a:ext cx="1675870" cy="758251"/>
            <a:chOff x="3530532" y="1496185"/>
            <a:chExt cx="1562000" cy="706730"/>
          </a:xfrm>
        </p:grpSpPr>
        <p:cxnSp>
          <p:nvCxnSpPr>
            <p:cNvPr id="4387" name="Google Shape;4387;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88" name="Google Shape;4388;p68"/>
            <p:cNvGrpSpPr/>
            <p:nvPr/>
          </p:nvGrpSpPr>
          <p:grpSpPr>
            <a:xfrm>
              <a:off x="3530532" y="1496185"/>
              <a:ext cx="323430" cy="463587"/>
              <a:chOff x="3530532" y="1496185"/>
              <a:chExt cx="323430" cy="463587"/>
            </a:xfrm>
          </p:grpSpPr>
          <p:grpSp>
            <p:nvGrpSpPr>
              <p:cNvPr id="4389" name="Google Shape;4389;p68"/>
              <p:cNvGrpSpPr/>
              <p:nvPr/>
            </p:nvGrpSpPr>
            <p:grpSpPr>
              <a:xfrm>
                <a:off x="3567462" y="1496185"/>
                <a:ext cx="286500" cy="361376"/>
                <a:chOff x="3567462" y="1496185"/>
                <a:chExt cx="286500" cy="361376"/>
              </a:xfrm>
            </p:grpSpPr>
            <p:cxnSp>
              <p:nvCxnSpPr>
                <p:cNvPr id="4390" name="Google Shape;4390;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91" name="Google Shape;4391;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2" name="Google Shape;4392;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68"/>
            <p:cNvGrpSpPr/>
            <p:nvPr/>
          </p:nvGrpSpPr>
          <p:grpSpPr>
            <a:xfrm>
              <a:off x="3891569" y="1779209"/>
              <a:ext cx="323945" cy="423706"/>
              <a:chOff x="3891569" y="1779209"/>
              <a:chExt cx="323945" cy="423706"/>
            </a:xfrm>
          </p:grpSpPr>
          <p:grpSp>
            <p:nvGrpSpPr>
              <p:cNvPr id="4394" name="Google Shape;4394;p68"/>
              <p:cNvGrpSpPr/>
              <p:nvPr/>
            </p:nvGrpSpPr>
            <p:grpSpPr>
              <a:xfrm>
                <a:off x="3929014" y="1881638"/>
                <a:ext cx="286500" cy="321278"/>
                <a:chOff x="3929014" y="1881638"/>
                <a:chExt cx="286500" cy="321278"/>
              </a:xfrm>
            </p:grpSpPr>
            <p:cxnSp>
              <p:nvCxnSpPr>
                <p:cNvPr id="4395" name="Google Shape;4395;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96" name="Google Shape;4396;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7" name="Google Shape;4397;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68"/>
            <p:cNvGrpSpPr/>
            <p:nvPr/>
          </p:nvGrpSpPr>
          <p:grpSpPr>
            <a:xfrm>
              <a:off x="4252606" y="1496185"/>
              <a:ext cx="324721" cy="463587"/>
              <a:chOff x="4252606" y="1496185"/>
              <a:chExt cx="324721" cy="463587"/>
            </a:xfrm>
          </p:grpSpPr>
          <p:grpSp>
            <p:nvGrpSpPr>
              <p:cNvPr id="4399" name="Google Shape;4399;p68"/>
              <p:cNvGrpSpPr/>
              <p:nvPr/>
            </p:nvGrpSpPr>
            <p:grpSpPr>
              <a:xfrm>
                <a:off x="4290828" y="1496185"/>
                <a:ext cx="286500" cy="361376"/>
                <a:chOff x="4290828" y="1496185"/>
                <a:chExt cx="286500" cy="361376"/>
              </a:xfrm>
            </p:grpSpPr>
            <p:cxnSp>
              <p:nvCxnSpPr>
                <p:cNvPr id="4400" name="Google Shape;4400;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01" name="Google Shape;4401;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2" name="Google Shape;4402;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8"/>
            <p:cNvGrpSpPr/>
            <p:nvPr/>
          </p:nvGrpSpPr>
          <p:grpSpPr>
            <a:xfrm>
              <a:off x="4613643" y="1763716"/>
              <a:ext cx="325308" cy="439200"/>
              <a:chOff x="4613643" y="1763716"/>
              <a:chExt cx="325308" cy="439200"/>
            </a:xfrm>
          </p:grpSpPr>
          <p:grpSp>
            <p:nvGrpSpPr>
              <p:cNvPr id="4404" name="Google Shape;4404;p68"/>
              <p:cNvGrpSpPr/>
              <p:nvPr/>
            </p:nvGrpSpPr>
            <p:grpSpPr>
              <a:xfrm>
                <a:off x="4652451" y="1879538"/>
                <a:ext cx="286500" cy="323378"/>
                <a:chOff x="4652451" y="1879538"/>
                <a:chExt cx="286500" cy="323378"/>
              </a:xfrm>
            </p:grpSpPr>
            <p:cxnSp>
              <p:nvCxnSpPr>
                <p:cNvPr id="4405" name="Google Shape;4405;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06" name="Google Shape;4406;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7" name="Google Shape;4407;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8" name="Google Shape;4408;p68"/>
          <p:cNvGrpSpPr/>
          <p:nvPr/>
        </p:nvGrpSpPr>
        <p:grpSpPr>
          <a:xfrm>
            <a:off x="3421841" y="2349730"/>
            <a:ext cx="1652173" cy="391517"/>
            <a:chOff x="3512551" y="2358270"/>
            <a:chExt cx="1597383" cy="378533"/>
          </a:xfrm>
        </p:grpSpPr>
        <p:cxnSp>
          <p:nvCxnSpPr>
            <p:cNvPr id="4409" name="Google Shape;4409;p68"/>
            <p:cNvCxnSpPr>
              <a:stCxn id="4410" idx="6"/>
              <a:endCxn id="441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12" name="Google Shape;4412;p68"/>
            <p:cNvGrpSpPr/>
            <p:nvPr/>
          </p:nvGrpSpPr>
          <p:grpSpPr>
            <a:xfrm>
              <a:off x="3512551" y="2358270"/>
              <a:ext cx="225647" cy="307714"/>
              <a:chOff x="2182679" y="2004714"/>
              <a:chExt cx="792300" cy="1080458"/>
            </a:xfrm>
          </p:grpSpPr>
          <p:cxnSp>
            <p:nvCxnSpPr>
              <p:cNvPr id="4413" name="Google Shape;4413;p68"/>
              <p:cNvCxnSpPr>
                <a:stCxn id="441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10" name="Google Shape;4410;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68"/>
            <p:cNvGrpSpPr/>
            <p:nvPr/>
          </p:nvGrpSpPr>
          <p:grpSpPr>
            <a:xfrm>
              <a:off x="3969644" y="2440153"/>
              <a:ext cx="225853" cy="296651"/>
              <a:chOff x="3775710" y="1729289"/>
              <a:chExt cx="136500" cy="179289"/>
            </a:xfrm>
          </p:grpSpPr>
          <p:cxnSp>
            <p:nvCxnSpPr>
              <p:cNvPr id="4416" name="Google Shape;4416;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17" name="Google Shape;4417;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8"/>
            <p:cNvGrpSpPr/>
            <p:nvPr/>
          </p:nvGrpSpPr>
          <p:grpSpPr>
            <a:xfrm>
              <a:off x="4427051" y="2358270"/>
              <a:ext cx="225647" cy="307714"/>
              <a:chOff x="5393704" y="2004714"/>
              <a:chExt cx="792300" cy="1080458"/>
            </a:xfrm>
          </p:grpSpPr>
          <p:cxnSp>
            <p:nvCxnSpPr>
              <p:cNvPr id="4420" name="Google Shape;4420;p68"/>
              <p:cNvCxnSpPr>
                <a:stCxn id="442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22" name="Google Shape;4422;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8"/>
            <p:cNvGrpSpPr/>
            <p:nvPr/>
          </p:nvGrpSpPr>
          <p:grpSpPr>
            <a:xfrm>
              <a:off x="4884287" y="2440252"/>
              <a:ext cx="225647" cy="296532"/>
              <a:chOff x="6999166" y="2292572"/>
              <a:chExt cx="792300" cy="1041192"/>
            </a:xfrm>
          </p:grpSpPr>
          <p:cxnSp>
            <p:nvCxnSpPr>
              <p:cNvPr id="4424" name="Google Shape;4424;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11" name="Google Shape;4411;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68"/>
          <p:cNvGrpSpPr/>
          <p:nvPr/>
        </p:nvGrpSpPr>
        <p:grpSpPr>
          <a:xfrm>
            <a:off x="6842649" y="1185930"/>
            <a:ext cx="1581844" cy="732818"/>
            <a:chOff x="634175" y="2986275"/>
            <a:chExt cx="3147949" cy="1458344"/>
          </a:xfrm>
        </p:grpSpPr>
        <p:cxnSp>
          <p:nvCxnSpPr>
            <p:cNvPr id="4427" name="Google Shape;4427;p68"/>
            <p:cNvCxnSpPr>
              <a:stCxn id="4428" idx="4"/>
              <a:endCxn id="442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30" name="Google Shape;4430;p68"/>
            <p:cNvCxnSpPr>
              <a:stCxn id="4429" idx="0"/>
              <a:endCxn id="443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32" name="Google Shape;4432;p68"/>
            <p:cNvCxnSpPr>
              <a:stCxn id="4431" idx="4"/>
              <a:endCxn id="443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34" name="Google Shape;4434;p68"/>
            <p:cNvCxnSpPr>
              <a:stCxn id="4433" idx="0"/>
              <a:endCxn id="443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435" name="Google Shape;4435;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31" name="Google Shape;4431;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28" name="Google Shape;4428;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33" name="Google Shape;4433;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29" name="Google Shape;4429;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436" name="Google Shape;4436;p68"/>
          <p:cNvGrpSpPr/>
          <p:nvPr/>
        </p:nvGrpSpPr>
        <p:grpSpPr>
          <a:xfrm>
            <a:off x="3410364" y="2880240"/>
            <a:ext cx="1675128" cy="313674"/>
            <a:chOff x="998425" y="1182125"/>
            <a:chExt cx="1065400" cy="199500"/>
          </a:xfrm>
        </p:grpSpPr>
        <p:sp>
          <p:nvSpPr>
            <p:cNvPr id="4437" name="Google Shape;4437;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68"/>
          <p:cNvGrpSpPr/>
          <p:nvPr/>
        </p:nvGrpSpPr>
        <p:grpSpPr>
          <a:xfrm>
            <a:off x="3410363" y="3836206"/>
            <a:ext cx="1675129" cy="525345"/>
            <a:chOff x="5194708" y="3484366"/>
            <a:chExt cx="3148148" cy="987304"/>
          </a:xfrm>
        </p:grpSpPr>
        <p:grpSp>
          <p:nvGrpSpPr>
            <p:cNvPr id="4443" name="Google Shape;4443;p68"/>
            <p:cNvGrpSpPr/>
            <p:nvPr/>
          </p:nvGrpSpPr>
          <p:grpSpPr>
            <a:xfrm>
              <a:off x="7531521" y="3484366"/>
              <a:ext cx="811335" cy="987304"/>
              <a:chOff x="3379425" y="1617275"/>
              <a:chExt cx="1090650" cy="1327200"/>
            </a:xfrm>
          </p:grpSpPr>
          <p:sp>
            <p:nvSpPr>
              <p:cNvPr id="4444" name="Google Shape;4444;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68"/>
            <p:cNvGrpSpPr/>
            <p:nvPr/>
          </p:nvGrpSpPr>
          <p:grpSpPr>
            <a:xfrm>
              <a:off x="6752546" y="3484366"/>
              <a:ext cx="811428" cy="987304"/>
              <a:chOff x="2332275" y="1617275"/>
              <a:chExt cx="1090775" cy="1327200"/>
            </a:xfrm>
          </p:grpSpPr>
          <p:sp>
            <p:nvSpPr>
              <p:cNvPr id="4448" name="Google Shape;4448;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8"/>
            <p:cNvGrpSpPr/>
            <p:nvPr/>
          </p:nvGrpSpPr>
          <p:grpSpPr>
            <a:xfrm>
              <a:off x="5973664" y="3484366"/>
              <a:ext cx="811335" cy="987304"/>
              <a:chOff x="1285250" y="1617275"/>
              <a:chExt cx="1090650" cy="1327200"/>
            </a:xfrm>
          </p:grpSpPr>
          <p:sp>
            <p:nvSpPr>
              <p:cNvPr id="4452" name="Google Shape;4452;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68"/>
            <p:cNvGrpSpPr/>
            <p:nvPr/>
          </p:nvGrpSpPr>
          <p:grpSpPr>
            <a:xfrm>
              <a:off x="5194708" y="3484366"/>
              <a:ext cx="811409" cy="987304"/>
              <a:chOff x="238125" y="1617275"/>
              <a:chExt cx="1090750" cy="1327200"/>
            </a:xfrm>
          </p:grpSpPr>
          <p:sp>
            <p:nvSpPr>
              <p:cNvPr id="4456" name="Google Shape;4456;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9" name="Google Shape;4459;p68"/>
          <p:cNvGrpSpPr/>
          <p:nvPr/>
        </p:nvGrpSpPr>
        <p:grpSpPr>
          <a:xfrm>
            <a:off x="6844048" y="2482095"/>
            <a:ext cx="1579046" cy="522230"/>
            <a:chOff x="6853641" y="2534077"/>
            <a:chExt cx="1515545" cy="501229"/>
          </a:xfrm>
        </p:grpSpPr>
        <p:grpSp>
          <p:nvGrpSpPr>
            <p:cNvPr id="4460" name="Google Shape;4460;p68"/>
            <p:cNvGrpSpPr/>
            <p:nvPr/>
          </p:nvGrpSpPr>
          <p:grpSpPr>
            <a:xfrm>
              <a:off x="6853641" y="2618923"/>
              <a:ext cx="1515545" cy="324556"/>
              <a:chOff x="6853641" y="2618923"/>
              <a:chExt cx="1515545" cy="324556"/>
            </a:xfrm>
          </p:grpSpPr>
          <p:sp>
            <p:nvSpPr>
              <p:cNvPr id="4461" name="Google Shape;4461;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6" name="Google Shape;4466;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1" name="Google Shape;4471;p68"/>
          <p:cNvGrpSpPr/>
          <p:nvPr/>
        </p:nvGrpSpPr>
        <p:grpSpPr>
          <a:xfrm>
            <a:off x="3438940" y="3357136"/>
            <a:ext cx="1617976" cy="346616"/>
            <a:chOff x="1808063" y="4294338"/>
            <a:chExt cx="3370782" cy="721817"/>
          </a:xfrm>
        </p:grpSpPr>
        <p:sp>
          <p:nvSpPr>
            <p:cNvPr id="4472" name="Google Shape;4472;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68"/>
          <p:cNvGrpSpPr/>
          <p:nvPr/>
        </p:nvGrpSpPr>
        <p:grpSpPr>
          <a:xfrm>
            <a:off x="5264936" y="4023886"/>
            <a:ext cx="1417067" cy="350605"/>
            <a:chOff x="4234950" y="2101012"/>
            <a:chExt cx="4219974" cy="1044090"/>
          </a:xfrm>
        </p:grpSpPr>
        <p:sp>
          <p:nvSpPr>
            <p:cNvPr id="4483" name="Google Shape;4483;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8"/>
          <p:cNvGrpSpPr/>
          <p:nvPr/>
        </p:nvGrpSpPr>
        <p:grpSpPr>
          <a:xfrm>
            <a:off x="6840408" y="2014643"/>
            <a:ext cx="1586327" cy="371557"/>
            <a:chOff x="1247650" y="2075423"/>
            <a:chExt cx="6648477" cy="1557238"/>
          </a:xfrm>
        </p:grpSpPr>
        <p:sp>
          <p:nvSpPr>
            <p:cNvPr id="4500" name="Google Shape;4500;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68"/>
          <p:cNvGrpSpPr/>
          <p:nvPr/>
        </p:nvGrpSpPr>
        <p:grpSpPr>
          <a:xfrm>
            <a:off x="5271678" y="1167833"/>
            <a:ext cx="1415601" cy="1648533"/>
            <a:chOff x="1839112" y="2209163"/>
            <a:chExt cx="1918159" cy="2233784"/>
          </a:xfrm>
        </p:grpSpPr>
        <p:sp>
          <p:nvSpPr>
            <p:cNvPr id="4507" name="Google Shape;4507;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0" name="Google Shape;4510;p68"/>
            <p:cNvCxnSpPr>
              <a:stCxn id="4507" idx="6"/>
              <a:endCxn id="450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11" name="Google Shape;4511;p68"/>
            <p:cNvCxnSpPr>
              <a:stCxn id="4508" idx="4"/>
              <a:endCxn id="451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13" name="Google Shape;4513;p68"/>
            <p:cNvCxnSpPr>
              <a:stCxn id="4512" idx="6"/>
              <a:endCxn id="450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14" name="Google Shape;4514;p68"/>
            <p:cNvCxnSpPr>
              <a:stCxn id="4509" idx="4"/>
              <a:endCxn id="451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12" name="Google Shape;4512;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17" name="Google Shape;4517;p68"/>
            <p:cNvCxnSpPr>
              <a:endCxn id="451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18" name="Google Shape;4518;p68"/>
          <p:cNvGrpSpPr/>
          <p:nvPr/>
        </p:nvGrpSpPr>
        <p:grpSpPr>
          <a:xfrm>
            <a:off x="3428944" y="1185917"/>
            <a:ext cx="1637968" cy="154942"/>
            <a:chOff x="238125" y="2506075"/>
            <a:chExt cx="7115411" cy="673075"/>
          </a:xfrm>
        </p:grpSpPr>
        <p:sp>
          <p:nvSpPr>
            <p:cNvPr id="4519" name="Google Shape;4519;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68"/>
          <p:cNvGrpSpPr/>
          <p:nvPr/>
        </p:nvGrpSpPr>
        <p:grpSpPr>
          <a:xfrm>
            <a:off x="1969680" y="1500635"/>
            <a:ext cx="1262932" cy="785408"/>
            <a:chOff x="548861" y="389676"/>
            <a:chExt cx="3843371" cy="2390163"/>
          </a:xfrm>
        </p:grpSpPr>
        <p:cxnSp>
          <p:nvCxnSpPr>
            <p:cNvPr id="4525" name="Google Shape;4525;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26" name="Google Shape;4526;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27" name="Google Shape;4527;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28" name="Google Shape;4528;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29" name="Google Shape;4529;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30" name="Google Shape;4530;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31" name="Google Shape;4531;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532" name="Google Shape;4532;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68"/>
          <p:cNvGrpSpPr/>
          <p:nvPr/>
        </p:nvGrpSpPr>
        <p:grpSpPr>
          <a:xfrm>
            <a:off x="757812" y="2607512"/>
            <a:ext cx="1412054" cy="633562"/>
            <a:chOff x="1187400" y="2529299"/>
            <a:chExt cx="6769193" cy="2241903"/>
          </a:xfrm>
        </p:grpSpPr>
        <p:sp>
          <p:nvSpPr>
            <p:cNvPr id="4539" name="Google Shape;4539;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40" name="Google Shape;4540;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41" name="Google Shape;4541;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42" name="Google Shape;4542;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43" name="Google Shape;4543;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44" name="Google Shape;4544;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45" name="Google Shape;4545;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46" name="Google Shape;4546;p68"/>
            <p:cNvCxnSpPr>
              <a:stCxn id="4539" idx="2"/>
              <a:endCxn id="454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47" name="Google Shape;4547;p68"/>
            <p:cNvCxnSpPr>
              <a:stCxn id="4541" idx="0"/>
              <a:endCxn id="453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48" name="Google Shape;4548;p68"/>
            <p:cNvCxnSpPr>
              <a:stCxn id="4541" idx="2"/>
              <a:endCxn id="454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49" name="Google Shape;4549;p68"/>
            <p:cNvCxnSpPr>
              <a:stCxn id="4542" idx="0"/>
              <a:endCxn id="454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50" name="Google Shape;4550;p68"/>
            <p:cNvCxnSpPr>
              <a:stCxn id="4540" idx="2"/>
              <a:endCxn id="454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51" name="Google Shape;4551;p68"/>
            <p:cNvCxnSpPr>
              <a:stCxn id="4544" idx="0"/>
              <a:endCxn id="454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52" name="Google Shape;4552;p68"/>
          <p:cNvGrpSpPr/>
          <p:nvPr/>
        </p:nvGrpSpPr>
        <p:grpSpPr>
          <a:xfrm>
            <a:off x="6844058" y="3100221"/>
            <a:ext cx="1579035" cy="540873"/>
            <a:chOff x="6895650" y="3126697"/>
            <a:chExt cx="1436662" cy="492105"/>
          </a:xfrm>
        </p:grpSpPr>
        <p:sp>
          <p:nvSpPr>
            <p:cNvPr id="4553" name="Google Shape;4553;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8" name="Google Shape;4558;p68"/>
            <p:cNvGrpSpPr/>
            <p:nvPr/>
          </p:nvGrpSpPr>
          <p:grpSpPr>
            <a:xfrm>
              <a:off x="6995957" y="3335810"/>
              <a:ext cx="1230393" cy="71754"/>
              <a:chOff x="6995957" y="3287964"/>
              <a:chExt cx="1230393" cy="71754"/>
            </a:xfrm>
          </p:grpSpPr>
          <p:sp>
            <p:nvSpPr>
              <p:cNvPr id="4559" name="Google Shape;4559;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4" name="Google Shape;4564;p68"/>
          <p:cNvGrpSpPr/>
          <p:nvPr/>
        </p:nvGrpSpPr>
        <p:grpSpPr>
          <a:xfrm>
            <a:off x="6842640" y="3736984"/>
            <a:ext cx="1581862" cy="650625"/>
            <a:chOff x="6777990" y="3710194"/>
            <a:chExt cx="1646915" cy="677382"/>
          </a:xfrm>
        </p:grpSpPr>
        <p:grpSp>
          <p:nvGrpSpPr>
            <p:cNvPr id="4565" name="Google Shape;4565;p68"/>
            <p:cNvGrpSpPr/>
            <p:nvPr/>
          </p:nvGrpSpPr>
          <p:grpSpPr>
            <a:xfrm>
              <a:off x="6777990" y="3874492"/>
              <a:ext cx="411129" cy="513083"/>
              <a:chOff x="6777990" y="3874492"/>
              <a:chExt cx="411129" cy="513083"/>
            </a:xfrm>
          </p:grpSpPr>
          <p:cxnSp>
            <p:nvCxnSpPr>
              <p:cNvPr id="4566" name="Google Shape;4566;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67" name="Google Shape;4567;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8"/>
            <p:cNvGrpSpPr/>
            <p:nvPr/>
          </p:nvGrpSpPr>
          <p:grpSpPr>
            <a:xfrm>
              <a:off x="7188425" y="3710194"/>
              <a:ext cx="411123" cy="520535"/>
              <a:chOff x="7188425" y="3710194"/>
              <a:chExt cx="411123" cy="520535"/>
            </a:xfrm>
          </p:grpSpPr>
          <p:cxnSp>
            <p:nvCxnSpPr>
              <p:cNvPr id="4569" name="Google Shape;4569;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70" name="Google Shape;4570;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68"/>
            <p:cNvGrpSpPr/>
            <p:nvPr/>
          </p:nvGrpSpPr>
          <p:grpSpPr>
            <a:xfrm>
              <a:off x="7603341" y="3874492"/>
              <a:ext cx="411474" cy="513083"/>
              <a:chOff x="7603341" y="3874492"/>
              <a:chExt cx="411474" cy="513083"/>
            </a:xfrm>
          </p:grpSpPr>
          <p:cxnSp>
            <p:nvCxnSpPr>
              <p:cNvPr id="4572" name="Google Shape;4572;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73" name="Google Shape;4573;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68"/>
            <p:cNvGrpSpPr/>
            <p:nvPr/>
          </p:nvGrpSpPr>
          <p:grpSpPr>
            <a:xfrm>
              <a:off x="8013776" y="3722847"/>
              <a:ext cx="411129" cy="507881"/>
              <a:chOff x="8013776" y="3722847"/>
              <a:chExt cx="411129" cy="507881"/>
            </a:xfrm>
          </p:grpSpPr>
          <p:cxnSp>
            <p:nvCxnSpPr>
              <p:cNvPr id="4575" name="Google Shape;4575;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76" name="Google Shape;4576;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7" name="Google Shape;4577;p68"/>
          <p:cNvGrpSpPr/>
          <p:nvPr/>
        </p:nvGrpSpPr>
        <p:grpSpPr>
          <a:xfrm>
            <a:off x="5262155" y="2909824"/>
            <a:ext cx="1421889" cy="1020603"/>
            <a:chOff x="5190863" y="2824811"/>
            <a:chExt cx="1544860" cy="1108869"/>
          </a:xfrm>
        </p:grpSpPr>
        <p:grpSp>
          <p:nvGrpSpPr>
            <p:cNvPr id="4578" name="Google Shape;4578;p68"/>
            <p:cNvGrpSpPr/>
            <p:nvPr/>
          </p:nvGrpSpPr>
          <p:grpSpPr>
            <a:xfrm>
              <a:off x="5938695" y="3176919"/>
              <a:ext cx="685761" cy="404739"/>
              <a:chOff x="5938695" y="3176919"/>
              <a:chExt cx="685761" cy="404739"/>
            </a:xfrm>
          </p:grpSpPr>
          <p:grpSp>
            <p:nvGrpSpPr>
              <p:cNvPr id="4579" name="Google Shape;4579;p68"/>
              <p:cNvGrpSpPr/>
              <p:nvPr/>
            </p:nvGrpSpPr>
            <p:grpSpPr>
              <a:xfrm>
                <a:off x="5938695" y="3176919"/>
                <a:ext cx="685761" cy="404739"/>
                <a:chOff x="5938695" y="3176919"/>
                <a:chExt cx="685761" cy="404739"/>
              </a:xfrm>
            </p:grpSpPr>
            <p:sp>
              <p:nvSpPr>
                <p:cNvPr id="4580" name="Google Shape;4580;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2" name="Google Shape;4582;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68"/>
            <p:cNvGrpSpPr/>
            <p:nvPr/>
          </p:nvGrpSpPr>
          <p:grpSpPr>
            <a:xfrm>
              <a:off x="5305233" y="3176835"/>
              <a:ext cx="685971" cy="404655"/>
              <a:chOff x="5305233" y="3176835"/>
              <a:chExt cx="685971" cy="404655"/>
            </a:xfrm>
          </p:grpSpPr>
          <p:grpSp>
            <p:nvGrpSpPr>
              <p:cNvPr id="4584" name="Google Shape;4584;p68"/>
              <p:cNvGrpSpPr/>
              <p:nvPr/>
            </p:nvGrpSpPr>
            <p:grpSpPr>
              <a:xfrm>
                <a:off x="5305233" y="3176835"/>
                <a:ext cx="685971" cy="404655"/>
                <a:chOff x="5305233" y="3176835"/>
                <a:chExt cx="685971" cy="404655"/>
              </a:xfrm>
            </p:grpSpPr>
            <p:sp>
              <p:nvSpPr>
                <p:cNvPr id="4585" name="Google Shape;4585;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7" name="Google Shape;4587;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8" name="Google Shape;4588;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9" name="Google Shape;4589;p68"/>
            <p:cNvGrpSpPr/>
            <p:nvPr/>
          </p:nvGrpSpPr>
          <p:grpSpPr>
            <a:xfrm>
              <a:off x="5657361" y="2824811"/>
              <a:ext cx="1078361" cy="404655"/>
              <a:chOff x="5657361" y="2824811"/>
              <a:chExt cx="1078361" cy="404655"/>
            </a:xfrm>
          </p:grpSpPr>
          <p:grpSp>
            <p:nvGrpSpPr>
              <p:cNvPr id="4590" name="Google Shape;4590;p68"/>
              <p:cNvGrpSpPr/>
              <p:nvPr/>
            </p:nvGrpSpPr>
            <p:grpSpPr>
              <a:xfrm>
                <a:off x="5657361" y="2824811"/>
                <a:ext cx="1078361" cy="404655"/>
                <a:chOff x="5657361" y="2824811"/>
                <a:chExt cx="1078361" cy="404655"/>
              </a:xfrm>
            </p:grpSpPr>
            <p:grpSp>
              <p:nvGrpSpPr>
                <p:cNvPr id="4591" name="Google Shape;4591;p68"/>
                <p:cNvGrpSpPr/>
                <p:nvPr/>
              </p:nvGrpSpPr>
              <p:grpSpPr>
                <a:xfrm>
                  <a:off x="5938485" y="2824811"/>
                  <a:ext cx="797237" cy="404655"/>
                  <a:chOff x="5938485" y="2824811"/>
                  <a:chExt cx="797237" cy="404655"/>
                </a:xfrm>
              </p:grpSpPr>
              <p:sp>
                <p:nvSpPr>
                  <p:cNvPr id="4592" name="Google Shape;4592;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4" name="Google Shape;4594;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5" name="Google Shape;4595;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6" name="Google Shape;4596;p68"/>
            <p:cNvGrpSpPr/>
            <p:nvPr/>
          </p:nvGrpSpPr>
          <p:grpSpPr>
            <a:xfrm>
              <a:off x="5190863" y="3528942"/>
              <a:ext cx="1078026" cy="404739"/>
              <a:chOff x="5190863" y="3528942"/>
              <a:chExt cx="1078026" cy="404739"/>
            </a:xfrm>
          </p:grpSpPr>
          <p:sp>
            <p:nvSpPr>
              <p:cNvPr id="4597" name="Google Shape;4597;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8" name="Google Shape;4598;p68"/>
              <p:cNvGrpSpPr/>
              <p:nvPr/>
            </p:nvGrpSpPr>
            <p:grpSpPr>
              <a:xfrm>
                <a:off x="5190863" y="3528942"/>
                <a:ext cx="1078026" cy="404739"/>
                <a:chOff x="5190863" y="3528942"/>
                <a:chExt cx="1078026" cy="404739"/>
              </a:xfrm>
            </p:grpSpPr>
            <p:sp>
              <p:nvSpPr>
                <p:cNvPr id="4599" name="Google Shape;4599;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01" name="Google Shape;4601;p68"/>
          <p:cNvGrpSpPr/>
          <p:nvPr/>
        </p:nvGrpSpPr>
        <p:grpSpPr>
          <a:xfrm>
            <a:off x="728162" y="1474292"/>
            <a:ext cx="1086719" cy="879487"/>
            <a:chOff x="803162" y="1474292"/>
            <a:chExt cx="1086719" cy="879487"/>
          </a:xfrm>
        </p:grpSpPr>
        <p:grpSp>
          <p:nvGrpSpPr>
            <p:cNvPr id="4602" name="Google Shape;4602;p68"/>
            <p:cNvGrpSpPr/>
            <p:nvPr/>
          </p:nvGrpSpPr>
          <p:grpSpPr>
            <a:xfrm>
              <a:off x="803162" y="1625948"/>
              <a:ext cx="445856" cy="576579"/>
              <a:chOff x="803162" y="1625948"/>
              <a:chExt cx="445856" cy="576579"/>
            </a:xfrm>
          </p:grpSpPr>
          <p:sp>
            <p:nvSpPr>
              <p:cNvPr id="4603" name="Google Shape;4603;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4" name="Google Shape;4604;p68"/>
              <p:cNvGrpSpPr/>
              <p:nvPr/>
            </p:nvGrpSpPr>
            <p:grpSpPr>
              <a:xfrm>
                <a:off x="1056023" y="1625948"/>
                <a:ext cx="192995" cy="576579"/>
                <a:chOff x="1056023" y="1625948"/>
                <a:chExt cx="192995" cy="576579"/>
              </a:xfrm>
            </p:grpSpPr>
            <p:sp>
              <p:nvSpPr>
                <p:cNvPr id="4605" name="Google Shape;4605;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0" name="Google Shape;4610;p68"/>
            <p:cNvGrpSpPr/>
            <p:nvPr/>
          </p:nvGrpSpPr>
          <p:grpSpPr>
            <a:xfrm>
              <a:off x="1371406" y="1474292"/>
              <a:ext cx="518475" cy="879487"/>
              <a:chOff x="1398231" y="1474292"/>
              <a:chExt cx="518475" cy="879487"/>
            </a:xfrm>
          </p:grpSpPr>
          <p:grpSp>
            <p:nvGrpSpPr>
              <p:cNvPr id="4611" name="Google Shape;4611;p68"/>
              <p:cNvGrpSpPr/>
              <p:nvPr/>
            </p:nvGrpSpPr>
            <p:grpSpPr>
              <a:xfrm>
                <a:off x="1398231" y="1474292"/>
                <a:ext cx="518475" cy="341643"/>
                <a:chOff x="1398231" y="1474292"/>
                <a:chExt cx="518475" cy="341643"/>
              </a:xfrm>
            </p:grpSpPr>
            <p:sp>
              <p:nvSpPr>
                <p:cNvPr id="4612" name="Google Shape;4612;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3" name="Google Shape;4613;p68"/>
                <p:cNvGrpSpPr/>
                <p:nvPr/>
              </p:nvGrpSpPr>
              <p:grpSpPr>
                <a:xfrm>
                  <a:off x="1616453" y="1474292"/>
                  <a:ext cx="300253" cy="341643"/>
                  <a:chOff x="1616453" y="1475379"/>
                  <a:chExt cx="300253" cy="341643"/>
                </a:xfrm>
              </p:grpSpPr>
              <p:sp>
                <p:nvSpPr>
                  <p:cNvPr id="4614" name="Google Shape;4614;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1" name="Google Shape;4621;p68"/>
                  <p:cNvGrpSpPr/>
                  <p:nvPr/>
                </p:nvGrpSpPr>
                <p:grpSpPr>
                  <a:xfrm>
                    <a:off x="1839639" y="1475379"/>
                    <a:ext cx="77067" cy="341643"/>
                    <a:chOff x="1839639" y="1475379"/>
                    <a:chExt cx="77067" cy="341643"/>
                  </a:xfrm>
                </p:grpSpPr>
                <p:sp>
                  <p:nvSpPr>
                    <p:cNvPr id="4622" name="Google Shape;4622;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24" name="Google Shape;4624;p68"/>
              <p:cNvGrpSpPr/>
              <p:nvPr/>
            </p:nvGrpSpPr>
            <p:grpSpPr>
              <a:xfrm>
                <a:off x="1398451" y="2012951"/>
                <a:ext cx="518255" cy="340828"/>
                <a:chOff x="1398451" y="2012951"/>
                <a:chExt cx="518255" cy="340828"/>
              </a:xfrm>
            </p:grpSpPr>
            <p:sp>
              <p:nvSpPr>
                <p:cNvPr id="4625" name="Google Shape;4625;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6" name="Google Shape;4626;p68"/>
                <p:cNvGrpSpPr/>
                <p:nvPr/>
              </p:nvGrpSpPr>
              <p:grpSpPr>
                <a:xfrm>
                  <a:off x="1616453" y="2012951"/>
                  <a:ext cx="300253" cy="340828"/>
                  <a:chOff x="1616453" y="2013538"/>
                  <a:chExt cx="300253" cy="340828"/>
                </a:xfrm>
              </p:grpSpPr>
              <p:sp>
                <p:nvSpPr>
                  <p:cNvPr id="4627" name="Google Shape;4627;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4" name="Google Shape;4634;p68"/>
                  <p:cNvGrpSpPr/>
                  <p:nvPr/>
                </p:nvGrpSpPr>
                <p:grpSpPr>
                  <a:xfrm>
                    <a:off x="1839639" y="2013538"/>
                    <a:ext cx="77067" cy="340828"/>
                    <a:chOff x="1839639" y="2013538"/>
                    <a:chExt cx="77067" cy="340828"/>
                  </a:xfrm>
                </p:grpSpPr>
                <p:sp>
                  <p:nvSpPr>
                    <p:cNvPr id="4635" name="Google Shape;4635;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637" name="Google Shape;4637;p68"/>
          <p:cNvGrpSpPr/>
          <p:nvPr/>
        </p:nvGrpSpPr>
        <p:grpSpPr>
          <a:xfrm>
            <a:off x="724986" y="3605478"/>
            <a:ext cx="1368681" cy="682918"/>
            <a:chOff x="724986" y="3605478"/>
            <a:chExt cx="1368681" cy="682918"/>
          </a:xfrm>
        </p:grpSpPr>
        <p:grpSp>
          <p:nvGrpSpPr>
            <p:cNvPr id="4638" name="Google Shape;4638;p68"/>
            <p:cNvGrpSpPr/>
            <p:nvPr/>
          </p:nvGrpSpPr>
          <p:grpSpPr>
            <a:xfrm>
              <a:off x="1289102" y="3823629"/>
              <a:ext cx="240442" cy="250435"/>
              <a:chOff x="-165066" y="3843615"/>
              <a:chExt cx="221259" cy="230455"/>
            </a:xfrm>
          </p:grpSpPr>
          <p:sp>
            <p:nvSpPr>
              <p:cNvPr id="4639" name="Google Shape;4639;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9" name="Google Shape;4659;p68"/>
            <p:cNvGrpSpPr/>
            <p:nvPr/>
          </p:nvGrpSpPr>
          <p:grpSpPr>
            <a:xfrm>
              <a:off x="724986" y="3605478"/>
              <a:ext cx="1368681" cy="682918"/>
              <a:chOff x="724986" y="3605478"/>
              <a:chExt cx="1368681" cy="682918"/>
            </a:xfrm>
          </p:grpSpPr>
          <p:grpSp>
            <p:nvGrpSpPr>
              <p:cNvPr id="4660" name="Google Shape;4660;p68"/>
              <p:cNvGrpSpPr/>
              <p:nvPr/>
            </p:nvGrpSpPr>
            <p:grpSpPr>
              <a:xfrm>
                <a:off x="1498221" y="4047614"/>
                <a:ext cx="529172" cy="240783"/>
                <a:chOff x="1498221" y="4047614"/>
                <a:chExt cx="529172" cy="240783"/>
              </a:xfrm>
            </p:grpSpPr>
            <p:grpSp>
              <p:nvGrpSpPr>
                <p:cNvPr id="4661" name="Google Shape;4661;p68"/>
                <p:cNvGrpSpPr/>
                <p:nvPr/>
              </p:nvGrpSpPr>
              <p:grpSpPr>
                <a:xfrm>
                  <a:off x="1826655" y="4224370"/>
                  <a:ext cx="200738" cy="25631"/>
                  <a:chOff x="1826655" y="4224370"/>
                  <a:chExt cx="200738" cy="25631"/>
                </a:xfrm>
              </p:grpSpPr>
              <p:sp>
                <p:nvSpPr>
                  <p:cNvPr id="4662" name="Google Shape;4662;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8"/>
                <p:cNvGrpSpPr/>
                <p:nvPr/>
              </p:nvGrpSpPr>
              <p:grpSpPr>
                <a:xfrm>
                  <a:off x="1498221" y="4047614"/>
                  <a:ext cx="328444" cy="240783"/>
                  <a:chOff x="1498221" y="4047614"/>
                  <a:chExt cx="328444" cy="240783"/>
                </a:xfrm>
              </p:grpSpPr>
              <p:sp>
                <p:nvSpPr>
                  <p:cNvPr id="4665" name="Google Shape;4665;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6" name="Google Shape;4666;p68"/>
                  <p:cNvGrpSpPr/>
                  <p:nvPr/>
                </p:nvGrpSpPr>
                <p:grpSpPr>
                  <a:xfrm>
                    <a:off x="1498221" y="4047614"/>
                    <a:ext cx="150566" cy="190416"/>
                    <a:chOff x="1498221" y="4047614"/>
                    <a:chExt cx="150566" cy="190416"/>
                  </a:xfrm>
                </p:grpSpPr>
                <p:sp>
                  <p:nvSpPr>
                    <p:cNvPr id="4667" name="Google Shape;4667;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69" name="Google Shape;4669;p68"/>
              <p:cNvGrpSpPr/>
              <p:nvPr/>
            </p:nvGrpSpPr>
            <p:grpSpPr>
              <a:xfrm>
                <a:off x="1560718" y="3800594"/>
                <a:ext cx="532948" cy="302090"/>
                <a:chOff x="1560718" y="3800594"/>
                <a:chExt cx="532948" cy="302090"/>
              </a:xfrm>
            </p:grpSpPr>
            <p:grpSp>
              <p:nvGrpSpPr>
                <p:cNvPr id="4670" name="Google Shape;4670;p68"/>
                <p:cNvGrpSpPr/>
                <p:nvPr/>
              </p:nvGrpSpPr>
              <p:grpSpPr>
                <a:xfrm>
                  <a:off x="1912179" y="3827344"/>
                  <a:ext cx="181487" cy="25631"/>
                  <a:chOff x="1912179" y="3827344"/>
                  <a:chExt cx="181487" cy="25631"/>
                </a:xfrm>
              </p:grpSpPr>
              <p:sp>
                <p:nvSpPr>
                  <p:cNvPr id="4671" name="Google Shape;4671;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68"/>
                <p:cNvGrpSpPr/>
                <p:nvPr/>
              </p:nvGrpSpPr>
              <p:grpSpPr>
                <a:xfrm>
                  <a:off x="1912179" y="4044505"/>
                  <a:ext cx="181487" cy="25622"/>
                  <a:chOff x="1912179" y="4044506"/>
                  <a:chExt cx="181487" cy="25622"/>
                </a:xfrm>
              </p:grpSpPr>
              <p:sp>
                <p:nvSpPr>
                  <p:cNvPr id="4674" name="Google Shape;4674;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68"/>
                <p:cNvGrpSpPr/>
                <p:nvPr/>
              </p:nvGrpSpPr>
              <p:grpSpPr>
                <a:xfrm>
                  <a:off x="1560718" y="3800594"/>
                  <a:ext cx="351472" cy="302090"/>
                  <a:chOff x="1560718" y="3800594"/>
                  <a:chExt cx="351472" cy="302090"/>
                </a:xfrm>
              </p:grpSpPr>
              <p:grpSp>
                <p:nvGrpSpPr>
                  <p:cNvPr id="4677" name="Google Shape;4677;p68"/>
                  <p:cNvGrpSpPr/>
                  <p:nvPr/>
                </p:nvGrpSpPr>
                <p:grpSpPr>
                  <a:xfrm>
                    <a:off x="1560718" y="3842857"/>
                    <a:ext cx="173586" cy="217131"/>
                    <a:chOff x="1560718" y="3842857"/>
                    <a:chExt cx="173586" cy="217131"/>
                  </a:xfrm>
                </p:grpSpPr>
                <p:sp>
                  <p:nvSpPr>
                    <p:cNvPr id="4678" name="Google Shape;4678;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1" name="Google Shape;4681;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83" name="Google Shape;4683;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4" name="Google Shape;4684;p68"/>
              <p:cNvGrpSpPr/>
              <p:nvPr/>
            </p:nvGrpSpPr>
            <p:grpSpPr>
              <a:xfrm>
                <a:off x="785350" y="3605478"/>
                <a:ext cx="535311" cy="249245"/>
                <a:chOff x="785350" y="3605478"/>
                <a:chExt cx="535311" cy="249245"/>
              </a:xfrm>
            </p:grpSpPr>
            <p:grpSp>
              <p:nvGrpSpPr>
                <p:cNvPr id="4685" name="Google Shape;4685;p68"/>
                <p:cNvGrpSpPr/>
                <p:nvPr/>
              </p:nvGrpSpPr>
              <p:grpSpPr>
                <a:xfrm>
                  <a:off x="785350" y="3605478"/>
                  <a:ext cx="376191" cy="102736"/>
                  <a:chOff x="785350" y="3605478"/>
                  <a:chExt cx="376191" cy="102736"/>
                </a:xfrm>
              </p:grpSpPr>
              <p:sp>
                <p:nvSpPr>
                  <p:cNvPr id="4686" name="Google Shape;4686;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68"/>
                <p:cNvGrpSpPr/>
                <p:nvPr/>
              </p:nvGrpSpPr>
              <p:grpSpPr>
                <a:xfrm>
                  <a:off x="1161530" y="3655851"/>
                  <a:ext cx="159131" cy="198872"/>
                  <a:chOff x="1161530" y="3655851"/>
                  <a:chExt cx="159131" cy="198872"/>
                </a:xfrm>
              </p:grpSpPr>
              <p:sp>
                <p:nvSpPr>
                  <p:cNvPr id="4690" name="Google Shape;4690;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68"/>
              <p:cNvGrpSpPr/>
              <p:nvPr/>
            </p:nvGrpSpPr>
            <p:grpSpPr>
              <a:xfrm>
                <a:off x="785350" y="4047614"/>
                <a:ext cx="535311" cy="240783"/>
                <a:chOff x="785350" y="4047614"/>
                <a:chExt cx="535311" cy="240783"/>
              </a:xfrm>
            </p:grpSpPr>
            <p:grpSp>
              <p:nvGrpSpPr>
                <p:cNvPr id="4693" name="Google Shape;4693;p68"/>
                <p:cNvGrpSpPr/>
                <p:nvPr/>
              </p:nvGrpSpPr>
              <p:grpSpPr>
                <a:xfrm>
                  <a:off x="1161636" y="4047614"/>
                  <a:ext cx="159025" cy="190415"/>
                  <a:chOff x="1161636" y="4047614"/>
                  <a:chExt cx="159025" cy="190415"/>
                </a:xfrm>
              </p:grpSpPr>
              <p:sp>
                <p:nvSpPr>
                  <p:cNvPr id="4694" name="Google Shape;4694;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8"/>
                <p:cNvGrpSpPr/>
                <p:nvPr/>
              </p:nvGrpSpPr>
              <p:grpSpPr>
                <a:xfrm>
                  <a:off x="785350" y="4185661"/>
                  <a:ext cx="376191" cy="102736"/>
                  <a:chOff x="785350" y="4185661"/>
                  <a:chExt cx="376191" cy="102736"/>
                </a:xfrm>
              </p:grpSpPr>
              <p:sp>
                <p:nvSpPr>
                  <p:cNvPr id="4697" name="Google Shape;4697;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0" name="Google Shape;4700;p68"/>
              <p:cNvGrpSpPr/>
              <p:nvPr/>
            </p:nvGrpSpPr>
            <p:grpSpPr>
              <a:xfrm>
                <a:off x="1501054" y="3605478"/>
                <a:ext cx="526340" cy="249240"/>
                <a:chOff x="1501054" y="3605478"/>
                <a:chExt cx="526340" cy="249240"/>
              </a:xfrm>
            </p:grpSpPr>
            <p:grpSp>
              <p:nvGrpSpPr>
                <p:cNvPr id="4701" name="Google Shape;4701;p68"/>
                <p:cNvGrpSpPr/>
                <p:nvPr/>
              </p:nvGrpSpPr>
              <p:grpSpPr>
                <a:xfrm>
                  <a:off x="1834208" y="3643867"/>
                  <a:ext cx="193185" cy="25622"/>
                  <a:chOff x="1834208" y="3643867"/>
                  <a:chExt cx="193185" cy="25622"/>
                </a:xfrm>
              </p:grpSpPr>
              <p:sp>
                <p:nvSpPr>
                  <p:cNvPr id="4702" name="Google Shape;4702;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68"/>
                <p:cNvGrpSpPr/>
                <p:nvPr/>
              </p:nvGrpSpPr>
              <p:grpSpPr>
                <a:xfrm>
                  <a:off x="1501054" y="3605478"/>
                  <a:ext cx="333165" cy="249240"/>
                  <a:chOff x="1501054" y="3605478"/>
                  <a:chExt cx="333165" cy="249240"/>
                </a:xfrm>
              </p:grpSpPr>
              <p:sp>
                <p:nvSpPr>
                  <p:cNvPr id="4705" name="Google Shape;4705;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6" name="Google Shape;4706;p68"/>
                  <p:cNvGrpSpPr/>
                  <p:nvPr/>
                </p:nvGrpSpPr>
                <p:grpSpPr>
                  <a:xfrm>
                    <a:off x="1501054" y="3655851"/>
                    <a:ext cx="155286" cy="198867"/>
                    <a:chOff x="1501054" y="3655851"/>
                    <a:chExt cx="155286" cy="198867"/>
                  </a:xfrm>
                </p:grpSpPr>
                <p:sp>
                  <p:nvSpPr>
                    <p:cNvPr id="4707" name="Google Shape;4707;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09" name="Google Shape;4709;p68"/>
              <p:cNvGrpSpPr/>
              <p:nvPr/>
            </p:nvGrpSpPr>
            <p:grpSpPr>
              <a:xfrm>
                <a:off x="724986" y="3800594"/>
                <a:ext cx="532950" cy="302090"/>
                <a:chOff x="724986" y="3800594"/>
                <a:chExt cx="532950" cy="302090"/>
              </a:xfrm>
            </p:grpSpPr>
            <p:grpSp>
              <p:nvGrpSpPr>
                <p:cNvPr id="4710" name="Google Shape;4710;p68"/>
                <p:cNvGrpSpPr/>
                <p:nvPr/>
              </p:nvGrpSpPr>
              <p:grpSpPr>
                <a:xfrm>
                  <a:off x="724986" y="4044367"/>
                  <a:ext cx="181314" cy="25626"/>
                  <a:chOff x="724986" y="4044367"/>
                  <a:chExt cx="181314" cy="25626"/>
                </a:xfrm>
              </p:grpSpPr>
              <p:sp>
                <p:nvSpPr>
                  <p:cNvPr id="4711" name="Google Shape;4711;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68"/>
                <p:cNvGrpSpPr/>
                <p:nvPr/>
              </p:nvGrpSpPr>
              <p:grpSpPr>
                <a:xfrm>
                  <a:off x="906290" y="3800594"/>
                  <a:ext cx="351646" cy="302090"/>
                  <a:chOff x="906290" y="3800594"/>
                  <a:chExt cx="351646" cy="302090"/>
                </a:xfrm>
              </p:grpSpPr>
              <p:grpSp>
                <p:nvGrpSpPr>
                  <p:cNvPr id="4714" name="Google Shape;4714;p68"/>
                  <p:cNvGrpSpPr/>
                  <p:nvPr/>
                </p:nvGrpSpPr>
                <p:grpSpPr>
                  <a:xfrm>
                    <a:off x="1084172" y="3842857"/>
                    <a:ext cx="173764" cy="217131"/>
                    <a:chOff x="1084172" y="3842857"/>
                    <a:chExt cx="173764" cy="217131"/>
                  </a:xfrm>
                </p:grpSpPr>
                <p:grpSp>
                  <p:nvGrpSpPr>
                    <p:cNvPr id="4715" name="Google Shape;4715;p68"/>
                    <p:cNvGrpSpPr/>
                    <p:nvPr/>
                  </p:nvGrpSpPr>
                  <p:grpSpPr>
                    <a:xfrm>
                      <a:off x="1156862" y="3936509"/>
                      <a:ext cx="101073" cy="25622"/>
                      <a:chOff x="1156862" y="3936509"/>
                      <a:chExt cx="101073" cy="25622"/>
                    </a:xfrm>
                  </p:grpSpPr>
                  <p:sp>
                    <p:nvSpPr>
                      <p:cNvPr id="4716" name="Google Shape;4716;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8" name="Google Shape;4718;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9" name="Google Shape;4719;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8"/>
                <p:cNvGrpSpPr/>
                <p:nvPr/>
              </p:nvGrpSpPr>
              <p:grpSpPr>
                <a:xfrm>
                  <a:off x="724986" y="3830189"/>
                  <a:ext cx="189533" cy="25626"/>
                  <a:chOff x="724986" y="3830189"/>
                  <a:chExt cx="189533" cy="25626"/>
                </a:xfrm>
              </p:grpSpPr>
              <p:sp>
                <p:nvSpPr>
                  <p:cNvPr id="4722" name="Google Shape;4722;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24" name="Google Shape;4724;p68"/>
          <p:cNvGrpSpPr/>
          <p:nvPr/>
        </p:nvGrpSpPr>
        <p:grpSpPr>
          <a:xfrm>
            <a:off x="2253298" y="2455640"/>
            <a:ext cx="948701" cy="935378"/>
            <a:chOff x="2253298" y="2428317"/>
            <a:chExt cx="948701" cy="935378"/>
          </a:xfrm>
        </p:grpSpPr>
        <p:sp>
          <p:nvSpPr>
            <p:cNvPr id="4725" name="Google Shape;4725;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61"/>
        <p:cNvGrpSpPr/>
        <p:nvPr/>
      </p:nvGrpSpPr>
      <p:grpSpPr>
        <a:xfrm>
          <a:off x="0" y="0"/>
          <a:ext cx="0" cy="0"/>
          <a:chOff x="0" y="0"/>
          <a:chExt cx="0" cy="0"/>
        </a:xfrm>
      </p:grpSpPr>
      <p:grpSp>
        <p:nvGrpSpPr>
          <p:cNvPr id="4762" name="Google Shape;4762;p69"/>
          <p:cNvGrpSpPr/>
          <p:nvPr/>
        </p:nvGrpSpPr>
        <p:grpSpPr>
          <a:xfrm>
            <a:off x="3353582" y="1145627"/>
            <a:ext cx="2363393" cy="1017867"/>
            <a:chOff x="3292400" y="1219146"/>
            <a:chExt cx="2615240" cy="1110239"/>
          </a:xfrm>
        </p:grpSpPr>
        <p:sp>
          <p:nvSpPr>
            <p:cNvPr id="4763" name="Google Shape;4763;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764" name="Google Shape;4764;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65" name="Google Shape;4765;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766" name="Google Shape;4766;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767" name="Google Shape;4767;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768" name="Google Shape;4768;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769" name="Google Shape;4769;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770" name="Google Shape;4770;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771" name="Google Shape;4771;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772" name="Google Shape;4772;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773" name="Google Shape;4773;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74" name="Google Shape;4774;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75" name="Google Shape;4775;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76" name="Google Shape;4776;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77" name="Google Shape;4777;p69"/>
            <p:cNvGrpSpPr/>
            <p:nvPr/>
          </p:nvGrpSpPr>
          <p:grpSpPr>
            <a:xfrm>
              <a:off x="3748438" y="1378608"/>
              <a:ext cx="2159202" cy="903971"/>
              <a:chOff x="1683525" y="2179850"/>
              <a:chExt cx="4519050" cy="2134525"/>
            </a:xfrm>
          </p:grpSpPr>
          <p:sp>
            <p:nvSpPr>
              <p:cNvPr id="4778" name="Google Shape;4778;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79" name="Google Shape;4779;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80" name="Google Shape;4780;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81" name="Google Shape;4781;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82" name="Google Shape;4782;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83" name="Google Shape;4783;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84" name="Google Shape;4784;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85" name="Google Shape;4785;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86" name="Google Shape;4786;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87" name="Google Shape;4787;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88" name="Google Shape;4788;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89" name="Google Shape;4789;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790" name="Google Shape;4790;p69"/>
          <p:cNvGraphicFramePr/>
          <p:nvPr/>
        </p:nvGraphicFramePr>
        <p:xfrm>
          <a:off x="5949675" y="2323100"/>
          <a:ext cx="3000000" cy="3000000"/>
        </p:xfrm>
        <a:graphic>
          <a:graphicData uri="http://schemas.openxmlformats.org/drawingml/2006/table">
            <a:tbl>
              <a:tblPr>
                <a:noFill/>
                <a:tableStyleId>{0A25E74A-420A-4BDB-B841-C57BECE91481}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791" name="Google Shape;4791;p69"/>
          <p:cNvGrpSpPr/>
          <p:nvPr/>
        </p:nvGrpSpPr>
        <p:grpSpPr>
          <a:xfrm>
            <a:off x="5926924" y="3381697"/>
            <a:ext cx="2519825" cy="1001454"/>
            <a:chOff x="1906114" y="789980"/>
            <a:chExt cx="1487676" cy="606868"/>
          </a:xfrm>
        </p:grpSpPr>
        <p:cxnSp>
          <p:nvCxnSpPr>
            <p:cNvPr id="4792" name="Google Shape;4792;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93" name="Google Shape;4793;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94" name="Google Shape;4794;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95" name="Google Shape;4795;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796" name="Google Shape;4796;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797" name="Google Shape;4797;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798" name="Google Shape;4798;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799" name="Google Shape;4799;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806" name="Google Shape;4806;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07" name="Google Shape;4807;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08" name="Google Shape;4808;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69"/>
          <p:cNvGrpSpPr/>
          <p:nvPr/>
        </p:nvGrpSpPr>
        <p:grpSpPr>
          <a:xfrm>
            <a:off x="726399" y="1190655"/>
            <a:ext cx="2394370" cy="976502"/>
            <a:chOff x="749309" y="1112739"/>
            <a:chExt cx="2371603" cy="976502"/>
          </a:xfrm>
        </p:grpSpPr>
        <p:sp>
          <p:nvSpPr>
            <p:cNvPr id="4810" name="Google Shape;4810;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842" name="Google Shape;4842;p69"/>
          <p:cNvGraphicFramePr/>
          <p:nvPr/>
        </p:nvGraphicFramePr>
        <p:xfrm>
          <a:off x="5949700" y="1188950"/>
          <a:ext cx="3000000" cy="3000000"/>
        </p:xfrm>
        <a:graphic>
          <a:graphicData uri="http://schemas.openxmlformats.org/drawingml/2006/table">
            <a:tbl>
              <a:tblPr>
                <a:noFill/>
                <a:tableStyleId>{0A25E74A-420A-4BDB-B841-C57BECE91481}</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43" name="Google Shape;4843;p69"/>
          <p:cNvGraphicFramePr/>
          <p:nvPr/>
        </p:nvGraphicFramePr>
        <p:xfrm>
          <a:off x="3356413" y="2323100"/>
          <a:ext cx="3000000" cy="3000000"/>
        </p:xfrm>
        <a:graphic>
          <a:graphicData uri="http://schemas.openxmlformats.org/drawingml/2006/table">
            <a:tbl>
              <a:tblPr>
                <a:noFill/>
                <a:tableStyleId>{0A25E74A-420A-4BDB-B841-C57BECE91481}</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44" name="Google Shape;4844;p69"/>
          <p:cNvGrpSpPr/>
          <p:nvPr/>
        </p:nvGrpSpPr>
        <p:grpSpPr>
          <a:xfrm>
            <a:off x="4100342" y="2709743"/>
            <a:ext cx="1517436" cy="74460"/>
            <a:chOff x="3980086" y="2804397"/>
            <a:chExt cx="1227600" cy="66900"/>
          </a:xfrm>
        </p:grpSpPr>
        <p:sp>
          <p:nvSpPr>
            <p:cNvPr id="4845" name="Google Shape;4845;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69"/>
          <p:cNvGrpSpPr/>
          <p:nvPr/>
        </p:nvGrpSpPr>
        <p:grpSpPr>
          <a:xfrm>
            <a:off x="4725406" y="3002330"/>
            <a:ext cx="892956" cy="74460"/>
            <a:chOff x="3980086" y="2804397"/>
            <a:chExt cx="1227600" cy="66900"/>
          </a:xfrm>
        </p:grpSpPr>
        <p:sp>
          <p:nvSpPr>
            <p:cNvPr id="4848" name="Google Shape;4848;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0" name="Google Shape;4850;p69"/>
          <p:cNvGrpSpPr/>
          <p:nvPr/>
        </p:nvGrpSpPr>
        <p:grpSpPr>
          <a:xfrm>
            <a:off x="3358498" y="3361213"/>
            <a:ext cx="2363244" cy="1005943"/>
            <a:chOff x="3358415" y="3361302"/>
            <a:chExt cx="2363244" cy="1024695"/>
          </a:xfrm>
        </p:grpSpPr>
        <p:grpSp>
          <p:nvGrpSpPr>
            <p:cNvPr id="4851" name="Google Shape;4851;p69"/>
            <p:cNvGrpSpPr/>
            <p:nvPr/>
          </p:nvGrpSpPr>
          <p:grpSpPr>
            <a:xfrm>
              <a:off x="3358415" y="3361302"/>
              <a:ext cx="441300" cy="1024695"/>
              <a:chOff x="3358415" y="3361302"/>
              <a:chExt cx="441300" cy="1024695"/>
            </a:xfrm>
          </p:grpSpPr>
          <p:sp>
            <p:nvSpPr>
              <p:cNvPr id="4852" name="Google Shape;4852;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69"/>
            <p:cNvGrpSpPr/>
            <p:nvPr/>
          </p:nvGrpSpPr>
          <p:grpSpPr>
            <a:xfrm>
              <a:off x="3838901" y="3361302"/>
              <a:ext cx="441300" cy="1024695"/>
              <a:chOff x="3838901" y="3361302"/>
              <a:chExt cx="441300" cy="1024695"/>
            </a:xfrm>
          </p:grpSpPr>
          <p:sp>
            <p:nvSpPr>
              <p:cNvPr id="4859" name="Google Shape;4859;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9"/>
            <p:cNvGrpSpPr/>
            <p:nvPr/>
          </p:nvGrpSpPr>
          <p:grpSpPr>
            <a:xfrm>
              <a:off x="4319387" y="3361302"/>
              <a:ext cx="441300" cy="1024695"/>
              <a:chOff x="4319387" y="3361302"/>
              <a:chExt cx="441300" cy="1024695"/>
            </a:xfrm>
          </p:grpSpPr>
          <p:sp>
            <p:nvSpPr>
              <p:cNvPr id="4866" name="Google Shape;4866;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69"/>
            <p:cNvGrpSpPr/>
            <p:nvPr/>
          </p:nvGrpSpPr>
          <p:grpSpPr>
            <a:xfrm>
              <a:off x="4799873" y="3361302"/>
              <a:ext cx="441300" cy="1024695"/>
              <a:chOff x="4799873" y="3361302"/>
              <a:chExt cx="441300" cy="1024695"/>
            </a:xfrm>
          </p:grpSpPr>
          <p:sp>
            <p:nvSpPr>
              <p:cNvPr id="4873" name="Google Shape;4873;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9"/>
            <p:cNvGrpSpPr/>
            <p:nvPr/>
          </p:nvGrpSpPr>
          <p:grpSpPr>
            <a:xfrm>
              <a:off x="5280360" y="3361302"/>
              <a:ext cx="441300" cy="1024695"/>
              <a:chOff x="5280360" y="3361302"/>
              <a:chExt cx="441300" cy="1024695"/>
            </a:xfrm>
          </p:grpSpPr>
          <p:sp>
            <p:nvSpPr>
              <p:cNvPr id="4880" name="Google Shape;4880;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86" name="Google Shape;4886;p69"/>
          <p:cNvGraphicFramePr/>
          <p:nvPr/>
        </p:nvGraphicFramePr>
        <p:xfrm>
          <a:off x="724925" y="2323100"/>
          <a:ext cx="3000000" cy="3000000"/>
        </p:xfrm>
        <a:graphic>
          <a:graphicData uri="http://schemas.openxmlformats.org/drawingml/2006/table">
            <a:tbl>
              <a:tblPr>
                <a:noFill/>
                <a:tableStyleId>{0A25E74A-420A-4BDB-B841-C57BECE91481}</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87" name="Google Shape;4887;p69"/>
          <p:cNvGrpSpPr/>
          <p:nvPr/>
        </p:nvGrpSpPr>
        <p:grpSpPr>
          <a:xfrm>
            <a:off x="726450" y="3372825"/>
            <a:ext cx="2403614" cy="1005900"/>
            <a:chOff x="726450" y="3372825"/>
            <a:chExt cx="2403614" cy="1005900"/>
          </a:xfrm>
        </p:grpSpPr>
        <p:grpSp>
          <p:nvGrpSpPr>
            <p:cNvPr id="4888" name="Google Shape;4888;p69"/>
            <p:cNvGrpSpPr/>
            <p:nvPr/>
          </p:nvGrpSpPr>
          <p:grpSpPr>
            <a:xfrm>
              <a:off x="726450" y="3696000"/>
              <a:ext cx="2403614" cy="500898"/>
              <a:chOff x="726450" y="3696000"/>
              <a:chExt cx="2403614" cy="500898"/>
            </a:xfrm>
          </p:grpSpPr>
          <p:sp>
            <p:nvSpPr>
              <p:cNvPr id="4889" name="Google Shape;4889;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90" name="Google Shape;4890;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91" name="Google Shape;4891;p69"/>
            <p:cNvGrpSpPr/>
            <p:nvPr/>
          </p:nvGrpSpPr>
          <p:grpSpPr>
            <a:xfrm>
              <a:off x="1348050" y="3372825"/>
              <a:ext cx="1720425" cy="1005900"/>
              <a:chOff x="1348050" y="3372825"/>
              <a:chExt cx="1720425" cy="1005900"/>
            </a:xfrm>
          </p:grpSpPr>
          <p:sp>
            <p:nvSpPr>
              <p:cNvPr id="4892" name="Google Shape;4892;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93" name="Google Shape;4893;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94" name="Google Shape;4894;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95" name="Google Shape;4895;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96" name="Google Shape;4896;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97" name="Google Shape;4897;p69"/>
            <p:cNvGrpSpPr/>
            <p:nvPr/>
          </p:nvGrpSpPr>
          <p:grpSpPr>
            <a:xfrm>
              <a:off x="1455707" y="3731058"/>
              <a:ext cx="1491150" cy="417657"/>
              <a:chOff x="1455707" y="3731058"/>
              <a:chExt cx="1491150" cy="417657"/>
            </a:xfrm>
          </p:grpSpPr>
          <p:grpSp>
            <p:nvGrpSpPr>
              <p:cNvPr id="4898" name="Google Shape;4898;p69"/>
              <p:cNvGrpSpPr/>
              <p:nvPr/>
            </p:nvGrpSpPr>
            <p:grpSpPr>
              <a:xfrm>
                <a:off x="1472938" y="3745828"/>
                <a:ext cx="72126" cy="53788"/>
                <a:chOff x="1472938" y="3745828"/>
                <a:chExt cx="72126" cy="53788"/>
              </a:xfrm>
            </p:grpSpPr>
            <p:sp>
              <p:nvSpPr>
                <p:cNvPr id="4899" name="Google Shape;4899;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69"/>
              <p:cNvGrpSpPr/>
              <p:nvPr/>
            </p:nvGrpSpPr>
            <p:grpSpPr>
              <a:xfrm>
                <a:off x="1819181" y="4089633"/>
                <a:ext cx="72126" cy="53788"/>
                <a:chOff x="1819181" y="4089633"/>
                <a:chExt cx="72126" cy="53788"/>
              </a:xfrm>
            </p:grpSpPr>
            <p:sp>
              <p:nvSpPr>
                <p:cNvPr id="4902" name="Google Shape;4902;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9"/>
              <p:cNvGrpSpPr/>
              <p:nvPr/>
            </p:nvGrpSpPr>
            <p:grpSpPr>
              <a:xfrm>
                <a:off x="1455707" y="4084171"/>
                <a:ext cx="64321" cy="64544"/>
                <a:chOff x="1455707" y="4084171"/>
                <a:chExt cx="64321" cy="64544"/>
              </a:xfrm>
            </p:grpSpPr>
            <p:sp>
              <p:nvSpPr>
                <p:cNvPr id="4905" name="Google Shape;4905;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69"/>
              <p:cNvGrpSpPr/>
              <p:nvPr/>
            </p:nvGrpSpPr>
            <p:grpSpPr>
              <a:xfrm>
                <a:off x="1818610" y="3731058"/>
                <a:ext cx="64321" cy="64544"/>
                <a:chOff x="1818610" y="3731058"/>
                <a:chExt cx="64321" cy="64544"/>
              </a:xfrm>
            </p:grpSpPr>
            <p:sp>
              <p:nvSpPr>
                <p:cNvPr id="4908" name="Google Shape;4908;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69"/>
              <p:cNvGrpSpPr/>
              <p:nvPr/>
            </p:nvGrpSpPr>
            <p:grpSpPr>
              <a:xfrm>
                <a:off x="2172491" y="4089633"/>
                <a:ext cx="72126" cy="53788"/>
                <a:chOff x="2172491" y="4089633"/>
                <a:chExt cx="72126" cy="53788"/>
              </a:xfrm>
            </p:grpSpPr>
            <p:sp>
              <p:nvSpPr>
                <p:cNvPr id="4911" name="Google Shape;4911;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69"/>
              <p:cNvGrpSpPr/>
              <p:nvPr/>
            </p:nvGrpSpPr>
            <p:grpSpPr>
              <a:xfrm>
                <a:off x="2171920" y="3731058"/>
                <a:ext cx="64321" cy="64544"/>
                <a:chOff x="2171920" y="3731058"/>
                <a:chExt cx="64321" cy="64544"/>
              </a:xfrm>
            </p:grpSpPr>
            <p:sp>
              <p:nvSpPr>
                <p:cNvPr id="4914" name="Google Shape;4914;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9"/>
              <p:cNvGrpSpPr/>
              <p:nvPr/>
            </p:nvGrpSpPr>
            <p:grpSpPr>
              <a:xfrm>
                <a:off x="2874730" y="3745828"/>
                <a:ext cx="72126" cy="53788"/>
                <a:chOff x="2874730" y="3745828"/>
                <a:chExt cx="72126" cy="53788"/>
              </a:xfrm>
            </p:grpSpPr>
            <p:sp>
              <p:nvSpPr>
                <p:cNvPr id="4917" name="Google Shape;4917;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9"/>
              <p:cNvGrpSpPr/>
              <p:nvPr/>
            </p:nvGrpSpPr>
            <p:grpSpPr>
              <a:xfrm>
                <a:off x="2878589" y="4081481"/>
                <a:ext cx="64321" cy="64544"/>
                <a:chOff x="2878589" y="4081481"/>
                <a:chExt cx="64321" cy="64544"/>
              </a:xfrm>
            </p:grpSpPr>
            <p:sp>
              <p:nvSpPr>
                <p:cNvPr id="4920" name="Google Shape;4920;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69"/>
              <p:cNvGrpSpPr/>
              <p:nvPr/>
            </p:nvGrpSpPr>
            <p:grpSpPr>
              <a:xfrm>
                <a:off x="2525796" y="4089633"/>
                <a:ext cx="72126" cy="53788"/>
                <a:chOff x="2525796" y="4089633"/>
                <a:chExt cx="72126" cy="53788"/>
              </a:xfrm>
            </p:grpSpPr>
            <p:sp>
              <p:nvSpPr>
                <p:cNvPr id="4923" name="Google Shape;4923;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69"/>
              <p:cNvGrpSpPr/>
              <p:nvPr/>
            </p:nvGrpSpPr>
            <p:grpSpPr>
              <a:xfrm>
                <a:off x="2525225" y="3731058"/>
                <a:ext cx="64321" cy="64544"/>
                <a:chOff x="2525225" y="3731058"/>
                <a:chExt cx="64321" cy="64544"/>
              </a:xfrm>
            </p:grpSpPr>
            <p:sp>
              <p:nvSpPr>
                <p:cNvPr id="4926" name="Google Shape;4926;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4"/>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Nile?</a:t>
            </a:r>
            <a:endParaRPr>
              <a:solidFill>
                <a:srgbClr val="FFCE00"/>
              </a:solidFill>
            </a:endParaRPr>
          </a:p>
        </p:txBody>
      </p:sp>
      <p:sp>
        <p:nvSpPr>
          <p:cNvPr id="401" name="Google Shape;401;p34"/>
          <p:cNvSpPr/>
          <p:nvPr/>
        </p:nvSpPr>
        <p:spPr>
          <a:xfrm>
            <a:off x="3368459" y="1748700"/>
            <a:ext cx="2419200" cy="2419200"/>
          </a:xfrm>
          <a:prstGeom prst="ellipse">
            <a:avLst/>
          </a:prstGeom>
          <a:gradFill>
            <a:gsLst>
              <a:gs pos="0">
                <a:srgbClr val="4846BB">
                  <a:alpha val="83921"/>
                  <a:alpha val="55290"/>
                </a:srgbClr>
              </a:gs>
              <a:gs pos="100000">
                <a:srgbClr val="281B66">
                  <a:alpha val="62745"/>
                  <a:alpha val="5529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02" name="Google Shape;402;p34"/>
          <p:cNvSpPr txBox="1">
            <a:spLocks noGrp="1"/>
          </p:cNvSpPr>
          <p:nvPr>
            <p:ph type="subTitle" idx="4294967295"/>
          </p:nvPr>
        </p:nvSpPr>
        <p:spPr>
          <a:xfrm>
            <a:off x="856428" y="3222313"/>
            <a:ext cx="2352600" cy="721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a:solidFill>
                  <a:srgbClr val="FFFFFF"/>
                </a:solidFill>
              </a:rPr>
              <a:t>Easy</a:t>
            </a:r>
            <a:r>
              <a:rPr lang="en" sz="1400" b="1">
                <a:solidFill>
                  <a:srgbClr val="FFCE00"/>
                </a:solidFill>
                <a:latin typeface="Varela Round"/>
                <a:ea typeface="Varela Round"/>
                <a:cs typeface="Varela Round"/>
                <a:sym typeface="Varela Round"/>
              </a:rPr>
              <a:t> traceability </a:t>
            </a:r>
            <a:r>
              <a:rPr lang="en" sz="1400">
                <a:solidFill>
                  <a:srgbClr val="FFFFFF"/>
                </a:solidFill>
              </a:rPr>
              <a:t> - trail of transactions provides irrefutable proof of ownership</a:t>
            </a:r>
            <a:endParaRPr sz="1400">
              <a:solidFill>
                <a:srgbClr val="FFFFFF"/>
              </a:solidFill>
              <a:latin typeface="Didact Gothic"/>
              <a:ea typeface="Didact Gothic"/>
              <a:cs typeface="Didact Gothic"/>
              <a:sym typeface="Didact Gothic"/>
            </a:endParaRPr>
          </a:p>
        </p:txBody>
      </p:sp>
      <p:sp>
        <p:nvSpPr>
          <p:cNvPr id="403" name="Google Shape;403;p34"/>
          <p:cNvSpPr txBox="1">
            <a:spLocks noGrp="1"/>
          </p:cNvSpPr>
          <p:nvPr>
            <p:ph type="subTitle" idx="4294967295"/>
          </p:nvPr>
        </p:nvSpPr>
        <p:spPr>
          <a:xfrm>
            <a:off x="5943494" y="3222313"/>
            <a:ext cx="2352600" cy="72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b="1">
                <a:solidFill>
                  <a:srgbClr val="FFCE00"/>
                </a:solidFill>
                <a:latin typeface="Varela Round"/>
                <a:ea typeface="Varela Round"/>
                <a:cs typeface="Varela Round"/>
                <a:sym typeface="Varela Round"/>
              </a:rPr>
              <a:t>Open source</a:t>
            </a:r>
            <a:r>
              <a:rPr lang="en" sz="1400">
                <a:solidFill>
                  <a:srgbClr val="FFFFFF"/>
                </a:solidFill>
              </a:rPr>
              <a:t> - low barrier to entry so available to everyone</a:t>
            </a:r>
            <a:endParaRPr sz="1400">
              <a:solidFill>
                <a:srgbClr val="FFFFFF"/>
              </a:solidFill>
              <a:latin typeface="Didact Gothic"/>
              <a:ea typeface="Didact Gothic"/>
              <a:cs typeface="Didact Gothic"/>
              <a:sym typeface="Didact Gothic"/>
            </a:endParaRPr>
          </a:p>
        </p:txBody>
      </p:sp>
      <p:sp>
        <p:nvSpPr>
          <p:cNvPr id="404" name="Google Shape;404;p34"/>
          <p:cNvSpPr txBox="1">
            <a:spLocks noGrp="1"/>
          </p:cNvSpPr>
          <p:nvPr>
            <p:ph type="subTitle" idx="4294967295"/>
          </p:nvPr>
        </p:nvSpPr>
        <p:spPr>
          <a:xfrm>
            <a:off x="847109" y="1749200"/>
            <a:ext cx="2366700" cy="7218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400" b="1">
                <a:solidFill>
                  <a:srgbClr val="FFCE00"/>
                </a:solidFill>
                <a:latin typeface="Varela Round"/>
                <a:ea typeface="Varela Round"/>
                <a:cs typeface="Varela Round"/>
                <a:sym typeface="Varela Round"/>
              </a:rPr>
              <a:t>Unique</a:t>
            </a:r>
            <a:r>
              <a:rPr lang="en" sz="1400">
                <a:solidFill>
                  <a:srgbClr val="FFFFFF"/>
                </a:solidFill>
              </a:rPr>
              <a:t> selling point</a:t>
            </a:r>
            <a:endParaRPr sz="1400">
              <a:solidFill>
                <a:srgbClr val="FFFFFF"/>
              </a:solidFill>
              <a:latin typeface="Didact Gothic"/>
              <a:ea typeface="Didact Gothic"/>
              <a:cs typeface="Didact Gothic"/>
              <a:sym typeface="Didact Gothic"/>
            </a:endParaRPr>
          </a:p>
        </p:txBody>
      </p:sp>
      <p:sp>
        <p:nvSpPr>
          <p:cNvPr id="405" name="Google Shape;405;p34"/>
          <p:cNvSpPr txBox="1">
            <a:spLocks noGrp="1"/>
          </p:cNvSpPr>
          <p:nvPr>
            <p:ph type="subTitle" idx="4294967295"/>
          </p:nvPr>
        </p:nvSpPr>
        <p:spPr>
          <a:xfrm>
            <a:off x="5942303" y="1624875"/>
            <a:ext cx="2366700" cy="72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400">
                <a:solidFill>
                  <a:srgbClr val="FFFFFF"/>
                </a:solidFill>
              </a:rPr>
              <a:t>Blockchain technology best </a:t>
            </a:r>
            <a:r>
              <a:rPr lang="en" sz="1400" b="1">
                <a:solidFill>
                  <a:srgbClr val="FFCE00"/>
                </a:solidFill>
                <a:latin typeface="Varela Round"/>
                <a:ea typeface="Varela Round"/>
                <a:cs typeface="Varela Round"/>
                <a:sym typeface="Varela Round"/>
              </a:rPr>
              <a:t>protects</a:t>
            </a:r>
            <a:r>
              <a:rPr lang="en" sz="1400">
                <a:solidFill>
                  <a:srgbClr val="FFFFFF"/>
                </a:solidFill>
              </a:rPr>
              <a:t> sensitive content and trade secrets</a:t>
            </a:r>
            <a:endParaRPr sz="1400">
              <a:solidFill>
                <a:srgbClr val="FFFFFF"/>
              </a:solidFill>
              <a:latin typeface="Didact Gothic"/>
              <a:ea typeface="Didact Gothic"/>
              <a:cs typeface="Didact Gothic"/>
              <a:sym typeface="Didact Gothic"/>
            </a:endParaRPr>
          </a:p>
        </p:txBody>
      </p:sp>
      <p:sp>
        <p:nvSpPr>
          <p:cNvPr id="406" name="Google Shape;406;p34"/>
          <p:cNvSpPr/>
          <p:nvPr/>
        </p:nvSpPr>
        <p:spPr>
          <a:xfrm>
            <a:off x="3303934" y="1748700"/>
            <a:ext cx="756261" cy="559449"/>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txBox="1"/>
          <p:nvPr/>
        </p:nvSpPr>
        <p:spPr>
          <a:xfrm>
            <a:off x="3388134" y="1791023"/>
            <a:ext cx="568800" cy="5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CE00"/>
                </a:solidFill>
                <a:latin typeface="Varela Round"/>
                <a:ea typeface="Varela Round"/>
                <a:cs typeface="Varela Round"/>
                <a:sym typeface="Varela Round"/>
              </a:rPr>
              <a:t>U</a:t>
            </a:r>
            <a:endParaRPr sz="2400" b="1">
              <a:solidFill>
                <a:srgbClr val="FFCE00"/>
              </a:solidFill>
              <a:latin typeface="Varela Round"/>
              <a:ea typeface="Varela Round"/>
              <a:cs typeface="Varela Round"/>
              <a:sym typeface="Varela Round"/>
            </a:endParaRPr>
          </a:p>
        </p:txBody>
      </p:sp>
      <p:sp>
        <p:nvSpPr>
          <p:cNvPr id="408" name="Google Shape;408;p34"/>
          <p:cNvSpPr/>
          <p:nvPr/>
        </p:nvSpPr>
        <p:spPr>
          <a:xfrm>
            <a:off x="3303934" y="3348900"/>
            <a:ext cx="756261" cy="559449"/>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txBox="1"/>
          <p:nvPr/>
        </p:nvSpPr>
        <p:spPr>
          <a:xfrm>
            <a:off x="3388134" y="3391223"/>
            <a:ext cx="568800" cy="5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CE00"/>
                </a:solidFill>
                <a:latin typeface="Varela Round"/>
                <a:ea typeface="Varela Round"/>
                <a:cs typeface="Varela Round"/>
                <a:sym typeface="Varela Round"/>
              </a:rPr>
              <a:t>T</a:t>
            </a:r>
            <a:endParaRPr sz="2400" b="1">
              <a:solidFill>
                <a:srgbClr val="FFCE00"/>
              </a:solidFill>
              <a:latin typeface="Varela Round"/>
              <a:ea typeface="Varela Round"/>
              <a:cs typeface="Varela Round"/>
              <a:sym typeface="Varela Round"/>
            </a:endParaRPr>
          </a:p>
        </p:txBody>
      </p:sp>
      <p:sp>
        <p:nvSpPr>
          <p:cNvPr id="410" name="Google Shape;410;p34"/>
          <p:cNvSpPr/>
          <p:nvPr/>
        </p:nvSpPr>
        <p:spPr>
          <a:xfrm flipH="1">
            <a:off x="5085109" y="1748700"/>
            <a:ext cx="756261" cy="559449"/>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txBox="1"/>
          <p:nvPr/>
        </p:nvSpPr>
        <p:spPr>
          <a:xfrm flipH="1">
            <a:off x="5188365" y="1791023"/>
            <a:ext cx="568800" cy="5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CE00"/>
                </a:solidFill>
                <a:latin typeface="Varela Round"/>
                <a:ea typeface="Varela Round"/>
                <a:cs typeface="Varela Round"/>
                <a:sym typeface="Varela Round"/>
              </a:rPr>
              <a:t>P</a:t>
            </a:r>
            <a:endParaRPr sz="2400" b="1">
              <a:solidFill>
                <a:srgbClr val="FFCE00"/>
              </a:solidFill>
              <a:latin typeface="Varela Round"/>
              <a:ea typeface="Varela Round"/>
              <a:cs typeface="Varela Round"/>
              <a:sym typeface="Varela Round"/>
            </a:endParaRPr>
          </a:p>
        </p:txBody>
      </p:sp>
      <p:sp>
        <p:nvSpPr>
          <p:cNvPr id="412" name="Google Shape;412;p34"/>
          <p:cNvSpPr/>
          <p:nvPr/>
        </p:nvSpPr>
        <p:spPr>
          <a:xfrm flipH="1">
            <a:off x="5085109" y="3348900"/>
            <a:ext cx="756261" cy="559449"/>
          </a:xfrm>
          <a:custGeom>
            <a:avLst/>
            <a:gdLst/>
            <a:ahLst/>
            <a:cxnLst/>
            <a:rect l="l" t="t" r="r" b="b"/>
            <a:pathLst>
              <a:path w="23309" h="17243" extrusionOk="0">
                <a:moveTo>
                  <a:pt x="11427" y="0"/>
                </a:moveTo>
                <a:cubicBezTo>
                  <a:pt x="8230" y="0"/>
                  <a:pt x="5550" y="2618"/>
                  <a:pt x="5424" y="5815"/>
                </a:cubicBezTo>
                <a:cubicBezTo>
                  <a:pt x="2415" y="5941"/>
                  <a:pt x="1" y="8433"/>
                  <a:pt x="1" y="11505"/>
                </a:cubicBezTo>
                <a:cubicBezTo>
                  <a:pt x="1" y="14703"/>
                  <a:pt x="2540" y="17242"/>
                  <a:pt x="5738" y="17242"/>
                </a:cubicBezTo>
                <a:lnTo>
                  <a:pt x="18152" y="17242"/>
                </a:lnTo>
                <a:cubicBezTo>
                  <a:pt x="20957" y="17242"/>
                  <a:pt x="23309" y="14954"/>
                  <a:pt x="23309" y="12085"/>
                </a:cubicBezTo>
                <a:cubicBezTo>
                  <a:pt x="23309" y="9279"/>
                  <a:pt x="20957" y="6928"/>
                  <a:pt x="18152" y="6928"/>
                </a:cubicBezTo>
                <a:cubicBezTo>
                  <a:pt x="17885" y="6928"/>
                  <a:pt x="17634" y="6991"/>
                  <a:pt x="17368" y="6991"/>
                </a:cubicBezTo>
                <a:cubicBezTo>
                  <a:pt x="17431" y="6725"/>
                  <a:pt x="17493" y="6411"/>
                  <a:pt x="17493" y="6082"/>
                </a:cubicBezTo>
                <a:cubicBezTo>
                  <a:pt x="17493" y="2743"/>
                  <a:pt x="14750" y="0"/>
                  <a:pt x="11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txBox="1"/>
          <p:nvPr/>
        </p:nvSpPr>
        <p:spPr>
          <a:xfrm flipH="1">
            <a:off x="5188370" y="3391223"/>
            <a:ext cx="568800" cy="5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CE00"/>
                </a:solidFill>
                <a:latin typeface="Varela Round"/>
                <a:ea typeface="Varela Round"/>
                <a:cs typeface="Varela Round"/>
                <a:sym typeface="Varela Round"/>
              </a:rPr>
              <a:t>O</a:t>
            </a:r>
            <a:endParaRPr sz="2400" b="1">
              <a:solidFill>
                <a:srgbClr val="FFCE00"/>
              </a:solidFill>
              <a:latin typeface="Varela Round"/>
              <a:ea typeface="Varela Round"/>
              <a:cs typeface="Varela Round"/>
              <a:sym typeface="Varela Roun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31"/>
        <p:cNvGrpSpPr/>
        <p:nvPr/>
      </p:nvGrpSpPr>
      <p:grpSpPr>
        <a:xfrm>
          <a:off x="0" y="0"/>
          <a:ext cx="0" cy="0"/>
          <a:chOff x="0" y="0"/>
          <a:chExt cx="0" cy="0"/>
        </a:xfrm>
      </p:grpSpPr>
      <p:grpSp>
        <p:nvGrpSpPr>
          <p:cNvPr id="4932" name="Google Shape;4932;p70"/>
          <p:cNvGrpSpPr/>
          <p:nvPr/>
        </p:nvGrpSpPr>
        <p:grpSpPr>
          <a:xfrm>
            <a:off x="732428" y="1171356"/>
            <a:ext cx="845921" cy="690752"/>
            <a:chOff x="732428" y="1198513"/>
            <a:chExt cx="845921" cy="690752"/>
          </a:xfrm>
        </p:grpSpPr>
        <p:grpSp>
          <p:nvGrpSpPr>
            <p:cNvPr id="4933" name="Google Shape;4933;p70"/>
            <p:cNvGrpSpPr/>
            <p:nvPr/>
          </p:nvGrpSpPr>
          <p:grpSpPr>
            <a:xfrm>
              <a:off x="823030" y="1198513"/>
              <a:ext cx="755319" cy="690752"/>
              <a:chOff x="823030" y="1198513"/>
              <a:chExt cx="755319" cy="690752"/>
            </a:xfrm>
          </p:grpSpPr>
          <p:sp>
            <p:nvSpPr>
              <p:cNvPr id="4934" name="Google Shape;4934;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70"/>
            <p:cNvGrpSpPr/>
            <p:nvPr/>
          </p:nvGrpSpPr>
          <p:grpSpPr>
            <a:xfrm>
              <a:off x="732428" y="1239937"/>
              <a:ext cx="739912" cy="607886"/>
              <a:chOff x="732428" y="1239937"/>
              <a:chExt cx="739912" cy="607886"/>
            </a:xfrm>
          </p:grpSpPr>
          <p:sp>
            <p:nvSpPr>
              <p:cNvPr id="4937" name="Google Shape;4937;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0"/>
            <p:cNvGrpSpPr/>
            <p:nvPr/>
          </p:nvGrpSpPr>
          <p:grpSpPr>
            <a:xfrm>
              <a:off x="732428" y="1277018"/>
              <a:ext cx="702832" cy="533758"/>
              <a:chOff x="732428" y="1277018"/>
              <a:chExt cx="702832" cy="533758"/>
            </a:xfrm>
          </p:grpSpPr>
          <p:sp>
            <p:nvSpPr>
              <p:cNvPr id="4940" name="Google Shape;4940;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70"/>
            <p:cNvGrpSpPr/>
            <p:nvPr/>
          </p:nvGrpSpPr>
          <p:grpSpPr>
            <a:xfrm>
              <a:off x="931170" y="1306653"/>
              <a:ext cx="647179" cy="474455"/>
              <a:chOff x="931170" y="1306653"/>
              <a:chExt cx="647179" cy="474455"/>
            </a:xfrm>
          </p:grpSpPr>
          <p:sp>
            <p:nvSpPr>
              <p:cNvPr id="4943" name="Google Shape;4943;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5" name="Google Shape;4945;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0"/>
          <p:cNvGrpSpPr/>
          <p:nvPr/>
        </p:nvGrpSpPr>
        <p:grpSpPr>
          <a:xfrm>
            <a:off x="3964037" y="1171363"/>
            <a:ext cx="634656" cy="699982"/>
            <a:chOff x="5985650" y="2860025"/>
            <a:chExt cx="1396075" cy="1539775"/>
          </a:xfrm>
        </p:grpSpPr>
        <p:sp>
          <p:nvSpPr>
            <p:cNvPr id="4947" name="Google Shape;4947;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0"/>
          <p:cNvGrpSpPr/>
          <p:nvPr/>
        </p:nvGrpSpPr>
        <p:grpSpPr>
          <a:xfrm>
            <a:off x="4719687" y="1171356"/>
            <a:ext cx="725845" cy="699975"/>
            <a:chOff x="4249973" y="1201875"/>
            <a:chExt cx="1958568" cy="1888762"/>
          </a:xfrm>
        </p:grpSpPr>
        <p:sp>
          <p:nvSpPr>
            <p:cNvPr id="4980" name="Google Shape;4980;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1" name="Google Shape;4981;p70"/>
            <p:cNvGrpSpPr/>
            <p:nvPr/>
          </p:nvGrpSpPr>
          <p:grpSpPr>
            <a:xfrm>
              <a:off x="5853086" y="1789142"/>
              <a:ext cx="355454" cy="1048099"/>
              <a:chOff x="5576108" y="2016725"/>
              <a:chExt cx="565200" cy="1666560"/>
            </a:xfrm>
          </p:grpSpPr>
          <p:sp>
            <p:nvSpPr>
              <p:cNvPr id="4982" name="Google Shape;4982;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83" name="Google Shape;4983;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70"/>
            <p:cNvGrpSpPr/>
            <p:nvPr/>
          </p:nvGrpSpPr>
          <p:grpSpPr>
            <a:xfrm>
              <a:off x="4869455" y="2691676"/>
              <a:ext cx="1013897" cy="398961"/>
              <a:chOff x="4012057" y="3451825"/>
              <a:chExt cx="1612175" cy="634379"/>
            </a:xfrm>
          </p:grpSpPr>
          <p:sp>
            <p:nvSpPr>
              <p:cNvPr id="4985" name="Google Shape;4985;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86" name="Google Shape;4986;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0"/>
            <p:cNvGrpSpPr/>
            <p:nvPr/>
          </p:nvGrpSpPr>
          <p:grpSpPr>
            <a:xfrm>
              <a:off x="4276937" y="2155961"/>
              <a:ext cx="651965" cy="891358"/>
              <a:chOff x="3069908" y="2599997"/>
              <a:chExt cx="1036675" cy="1417328"/>
            </a:xfrm>
          </p:grpSpPr>
          <p:sp>
            <p:nvSpPr>
              <p:cNvPr id="4988" name="Google Shape;4988;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89" name="Google Shape;4989;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70"/>
            <p:cNvGrpSpPr/>
            <p:nvPr/>
          </p:nvGrpSpPr>
          <p:grpSpPr>
            <a:xfrm>
              <a:off x="5054918" y="1201875"/>
              <a:ext cx="999548" cy="602711"/>
              <a:chOff x="4306958" y="1082925"/>
              <a:chExt cx="1589359" cy="958358"/>
            </a:xfrm>
          </p:grpSpPr>
          <p:sp>
            <p:nvSpPr>
              <p:cNvPr id="4991" name="Google Shape;4991;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92" name="Google Shape;4992;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70"/>
            <p:cNvGrpSpPr/>
            <p:nvPr/>
          </p:nvGrpSpPr>
          <p:grpSpPr>
            <a:xfrm>
              <a:off x="4249973" y="1303451"/>
              <a:ext cx="799317" cy="841334"/>
              <a:chOff x="3027033" y="1244439"/>
              <a:chExt cx="1270977" cy="1337786"/>
            </a:xfrm>
          </p:grpSpPr>
          <p:sp>
            <p:nvSpPr>
              <p:cNvPr id="4994" name="Google Shape;4994;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95" name="Google Shape;4995;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6" name="Google Shape;4996;p70"/>
          <p:cNvGrpSpPr/>
          <p:nvPr/>
        </p:nvGrpSpPr>
        <p:grpSpPr>
          <a:xfrm>
            <a:off x="4072551" y="2058137"/>
            <a:ext cx="750769" cy="683784"/>
            <a:chOff x="4204684" y="2104422"/>
            <a:chExt cx="699822" cy="637382"/>
          </a:xfrm>
        </p:grpSpPr>
        <p:grpSp>
          <p:nvGrpSpPr>
            <p:cNvPr id="4997" name="Google Shape;4997;p70"/>
            <p:cNvGrpSpPr/>
            <p:nvPr/>
          </p:nvGrpSpPr>
          <p:grpSpPr>
            <a:xfrm>
              <a:off x="4204684" y="2430067"/>
              <a:ext cx="342957" cy="311738"/>
              <a:chOff x="4204684" y="2430067"/>
              <a:chExt cx="342957" cy="311738"/>
            </a:xfrm>
          </p:grpSpPr>
          <p:sp>
            <p:nvSpPr>
              <p:cNvPr id="4998" name="Google Shape;4998;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0"/>
            <p:cNvGrpSpPr/>
            <p:nvPr/>
          </p:nvGrpSpPr>
          <p:grpSpPr>
            <a:xfrm>
              <a:off x="4561586" y="2430067"/>
              <a:ext cx="342920" cy="311738"/>
              <a:chOff x="4561586" y="2430067"/>
              <a:chExt cx="342920" cy="311738"/>
            </a:xfrm>
          </p:grpSpPr>
          <p:sp>
            <p:nvSpPr>
              <p:cNvPr id="5001" name="Google Shape;5001;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70"/>
            <p:cNvGrpSpPr/>
            <p:nvPr/>
          </p:nvGrpSpPr>
          <p:grpSpPr>
            <a:xfrm>
              <a:off x="4561586" y="2104422"/>
              <a:ext cx="342920" cy="311738"/>
              <a:chOff x="4561586" y="2104422"/>
              <a:chExt cx="342920" cy="311738"/>
            </a:xfrm>
          </p:grpSpPr>
          <p:sp>
            <p:nvSpPr>
              <p:cNvPr id="5004" name="Google Shape;5004;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70"/>
            <p:cNvGrpSpPr/>
            <p:nvPr/>
          </p:nvGrpSpPr>
          <p:grpSpPr>
            <a:xfrm>
              <a:off x="4204684" y="2104422"/>
              <a:ext cx="342957" cy="311664"/>
              <a:chOff x="4204684" y="2104422"/>
              <a:chExt cx="342957" cy="311664"/>
            </a:xfrm>
          </p:grpSpPr>
          <p:sp>
            <p:nvSpPr>
              <p:cNvPr id="5007" name="Google Shape;5007;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9" name="Google Shape;5009;p70"/>
          <p:cNvGrpSpPr/>
          <p:nvPr/>
        </p:nvGrpSpPr>
        <p:grpSpPr>
          <a:xfrm>
            <a:off x="5536984" y="1171351"/>
            <a:ext cx="660591" cy="688867"/>
            <a:chOff x="5830645" y="1267368"/>
            <a:chExt cx="530340" cy="553040"/>
          </a:xfrm>
        </p:grpSpPr>
        <p:sp>
          <p:nvSpPr>
            <p:cNvPr id="5010" name="Google Shape;5010;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1" name="Google Shape;5011;p70"/>
            <p:cNvGrpSpPr/>
            <p:nvPr/>
          </p:nvGrpSpPr>
          <p:grpSpPr>
            <a:xfrm>
              <a:off x="5830645" y="1267368"/>
              <a:ext cx="259743" cy="269909"/>
              <a:chOff x="5830645" y="1267368"/>
              <a:chExt cx="259743" cy="269909"/>
            </a:xfrm>
          </p:grpSpPr>
          <p:sp>
            <p:nvSpPr>
              <p:cNvPr id="5012" name="Google Shape;5012;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0"/>
            <p:cNvGrpSpPr/>
            <p:nvPr/>
          </p:nvGrpSpPr>
          <p:grpSpPr>
            <a:xfrm>
              <a:off x="6101293" y="1267368"/>
              <a:ext cx="259692" cy="269909"/>
              <a:chOff x="6101293" y="1267368"/>
              <a:chExt cx="259692" cy="269909"/>
            </a:xfrm>
          </p:grpSpPr>
          <p:sp>
            <p:nvSpPr>
              <p:cNvPr id="5015" name="Google Shape;5015;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70"/>
            <p:cNvGrpSpPr/>
            <p:nvPr/>
          </p:nvGrpSpPr>
          <p:grpSpPr>
            <a:xfrm>
              <a:off x="5830645" y="1550500"/>
              <a:ext cx="259692" cy="269909"/>
              <a:chOff x="5830645" y="1550500"/>
              <a:chExt cx="259692" cy="269909"/>
            </a:xfrm>
          </p:grpSpPr>
          <p:sp>
            <p:nvSpPr>
              <p:cNvPr id="5018" name="Google Shape;5018;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0"/>
            <p:cNvGrpSpPr/>
            <p:nvPr/>
          </p:nvGrpSpPr>
          <p:grpSpPr>
            <a:xfrm>
              <a:off x="6101293" y="1550500"/>
              <a:ext cx="259692" cy="269909"/>
              <a:chOff x="6101293" y="1550500"/>
              <a:chExt cx="259692" cy="269909"/>
            </a:xfrm>
          </p:grpSpPr>
          <p:sp>
            <p:nvSpPr>
              <p:cNvPr id="5021" name="Google Shape;5021;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3" name="Google Shape;5023;p70"/>
          <p:cNvGrpSpPr/>
          <p:nvPr/>
        </p:nvGrpSpPr>
        <p:grpSpPr>
          <a:xfrm>
            <a:off x="739138" y="2061810"/>
            <a:ext cx="697154" cy="679574"/>
            <a:chOff x="2679875" y="2361475"/>
            <a:chExt cx="780425" cy="760575"/>
          </a:xfrm>
        </p:grpSpPr>
        <p:sp>
          <p:nvSpPr>
            <p:cNvPr id="5024" name="Google Shape;5024;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70"/>
          <p:cNvGrpSpPr/>
          <p:nvPr/>
        </p:nvGrpSpPr>
        <p:grpSpPr>
          <a:xfrm>
            <a:off x="3138297" y="1171402"/>
            <a:ext cx="735829" cy="684547"/>
            <a:chOff x="3351965" y="1148808"/>
            <a:chExt cx="750770" cy="698375"/>
          </a:xfrm>
        </p:grpSpPr>
        <p:grpSp>
          <p:nvGrpSpPr>
            <p:cNvPr id="5031" name="Google Shape;5031;p70"/>
            <p:cNvGrpSpPr/>
            <p:nvPr/>
          </p:nvGrpSpPr>
          <p:grpSpPr>
            <a:xfrm>
              <a:off x="3586796" y="1148808"/>
              <a:ext cx="294857" cy="286830"/>
              <a:chOff x="3750225" y="1774000"/>
              <a:chExt cx="149575" cy="145525"/>
            </a:xfrm>
          </p:grpSpPr>
          <p:sp>
            <p:nvSpPr>
              <p:cNvPr id="5032" name="Google Shape;5032;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0"/>
            <p:cNvGrpSpPr/>
            <p:nvPr/>
          </p:nvGrpSpPr>
          <p:grpSpPr>
            <a:xfrm>
              <a:off x="3779245" y="1375768"/>
              <a:ext cx="323490" cy="286978"/>
              <a:chOff x="3847850" y="1889150"/>
              <a:chExt cx="164100" cy="145600"/>
            </a:xfrm>
          </p:grpSpPr>
          <p:sp>
            <p:nvSpPr>
              <p:cNvPr id="5035" name="Google Shape;5035;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70"/>
            <p:cNvGrpSpPr/>
            <p:nvPr/>
          </p:nvGrpSpPr>
          <p:grpSpPr>
            <a:xfrm>
              <a:off x="3351965" y="1330435"/>
              <a:ext cx="295449" cy="285401"/>
              <a:chOff x="3631100" y="1866150"/>
              <a:chExt cx="149875" cy="144800"/>
            </a:xfrm>
          </p:grpSpPr>
          <p:sp>
            <p:nvSpPr>
              <p:cNvPr id="5038" name="Google Shape;5038;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0"/>
            <p:cNvGrpSpPr/>
            <p:nvPr/>
          </p:nvGrpSpPr>
          <p:grpSpPr>
            <a:xfrm>
              <a:off x="3548208" y="1560352"/>
              <a:ext cx="294808" cy="286830"/>
              <a:chOff x="3730650" y="1982800"/>
              <a:chExt cx="149550" cy="145525"/>
            </a:xfrm>
          </p:grpSpPr>
          <p:sp>
            <p:nvSpPr>
              <p:cNvPr id="5041" name="Google Shape;5041;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3" name="Google Shape;5043;p70"/>
          <p:cNvGrpSpPr/>
          <p:nvPr/>
        </p:nvGrpSpPr>
        <p:grpSpPr>
          <a:xfrm>
            <a:off x="7639949" y="1171356"/>
            <a:ext cx="804565" cy="677795"/>
            <a:chOff x="7636443" y="1204988"/>
            <a:chExt cx="804565" cy="677795"/>
          </a:xfrm>
        </p:grpSpPr>
        <p:grpSp>
          <p:nvGrpSpPr>
            <p:cNvPr id="5044" name="Google Shape;5044;p70"/>
            <p:cNvGrpSpPr/>
            <p:nvPr/>
          </p:nvGrpSpPr>
          <p:grpSpPr>
            <a:xfrm>
              <a:off x="7636443" y="1509705"/>
              <a:ext cx="804565" cy="373078"/>
              <a:chOff x="7636443" y="1509705"/>
              <a:chExt cx="804565" cy="373078"/>
            </a:xfrm>
          </p:grpSpPr>
          <p:sp>
            <p:nvSpPr>
              <p:cNvPr id="5045" name="Google Shape;5045;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70"/>
            <p:cNvGrpSpPr/>
            <p:nvPr/>
          </p:nvGrpSpPr>
          <p:grpSpPr>
            <a:xfrm>
              <a:off x="7636443" y="1408133"/>
              <a:ext cx="804565" cy="373078"/>
              <a:chOff x="7636443" y="1408133"/>
              <a:chExt cx="804565" cy="373078"/>
            </a:xfrm>
          </p:grpSpPr>
          <p:sp>
            <p:nvSpPr>
              <p:cNvPr id="5048" name="Google Shape;5048;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0"/>
            <p:cNvGrpSpPr/>
            <p:nvPr/>
          </p:nvGrpSpPr>
          <p:grpSpPr>
            <a:xfrm>
              <a:off x="7636443" y="1306560"/>
              <a:ext cx="804565" cy="373078"/>
              <a:chOff x="7636443" y="1306560"/>
              <a:chExt cx="804565" cy="373078"/>
            </a:xfrm>
          </p:grpSpPr>
          <p:sp>
            <p:nvSpPr>
              <p:cNvPr id="5051" name="Google Shape;5051;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0"/>
            <p:cNvGrpSpPr/>
            <p:nvPr/>
          </p:nvGrpSpPr>
          <p:grpSpPr>
            <a:xfrm>
              <a:off x="7636443" y="1204988"/>
              <a:ext cx="804565" cy="373078"/>
              <a:chOff x="7636443" y="1204988"/>
              <a:chExt cx="804565" cy="373078"/>
            </a:xfrm>
          </p:grpSpPr>
          <p:sp>
            <p:nvSpPr>
              <p:cNvPr id="5054" name="Google Shape;5054;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6" name="Google Shape;5056;p70"/>
          <p:cNvGrpSpPr/>
          <p:nvPr/>
        </p:nvGrpSpPr>
        <p:grpSpPr>
          <a:xfrm>
            <a:off x="4978796" y="2078771"/>
            <a:ext cx="661339" cy="661188"/>
            <a:chOff x="3990000" y="975400"/>
            <a:chExt cx="3934200" cy="3933300"/>
          </a:xfrm>
        </p:grpSpPr>
        <p:sp>
          <p:nvSpPr>
            <p:cNvPr id="5057" name="Google Shape;5057;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70"/>
          <p:cNvGrpSpPr/>
          <p:nvPr/>
        </p:nvGrpSpPr>
        <p:grpSpPr>
          <a:xfrm>
            <a:off x="6622444" y="2057409"/>
            <a:ext cx="868881" cy="684241"/>
            <a:chOff x="6598259" y="2078634"/>
            <a:chExt cx="868881" cy="684241"/>
          </a:xfrm>
        </p:grpSpPr>
        <p:sp>
          <p:nvSpPr>
            <p:cNvPr id="5062" name="Google Shape;5062;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8" name="Google Shape;5068;p70"/>
            <p:cNvGrpSpPr/>
            <p:nvPr/>
          </p:nvGrpSpPr>
          <p:grpSpPr>
            <a:xfrm>
              <a:off x="6808175" y="2078634"/>
              <a:ext cx="452229" cy="684241"/>
              <a:chOff x="6808175" y="2078634"/>
              <a:chExt cx="452229" cy="684241"/>
            </a:xfrm>
          </p:grpSpPr>
          <p:sp>
            <p:nvSpPr>
              <p:cNvPr id="5069" name="Google Shape;5069;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5" name="Google Shape;5075;p70"/>
              <p:cNvGrpSpPr/>
              <p:nvPr/>
            </p:nvGrpSpPr>
            <p:grpSpPr>
              <a:xfrm>
                <a:off x="6821586" y="2078634"/>
                <a:ext cx="426871" cy="684241"/>
                <a:chOff x="6821586" y="2078634"/>
                <a:chExt cx="426871" cy="684241"/>
              </a:xfrm>
            </p:grpSpPr>
            <p:grpSp>
              <p:nvGrpSpPr>
                <p:cNvPr id="5076" name="Google Shape;5076;p70"/>
                <p:cNvGrpSpPr/>
                <p:nvPr/>
              </p:nvGrpSpPr>
              <p:grpSpPr>
                <a:xfrm>
                  <a:off x="6821586" y="2078634"/>
                  <a:ext cx="426871" cy="684241"/>
                  <a:chOff x="6821586" y="2078634"/>
                  <a:chExt cx="426871" cy="684241"/>
                </a:xfrm>
              </p:grpSpPr>
              <p:sp>
                <p:nvSpPr>
                  <p:cNvPr id="5077" name="Google Shape;5077;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2" name="Google Shape;5102;p70"/>
          <p:cNvGrpSpPr/>
          <p:nvPr/>
        </p:nvGrpSpPr>
        <p:grpSpPr>
          <a:xfrm>
            <a:off x="5795610" y="2063018"/>
            <a:ext cx="671358" cy="671358"/>
            <a:chOff x="6535625" y="760425"/>
            <a:chExt cx="1665900" cy="1665900"/>
          </a:xfrm>
        </p:grpSpPr>
        <p:sp>
          <p:nvSpPr>
            <p:cNvPr id="5103" name="Google Shape;5103;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0"/>
          <p:cNvGrpSpPr/>
          <p:nvPr/>
        </p:nvGrpSpPr>
        <p:grpSpPr>
          <a:xfrm>
            <a:off x="732427" y="3731418"/>
            <a:ext cx="1340789" cy="640830"/>
            <a:chOff x="238125" y="1151100"/>
            <a:chExt cx="7139450" cy="3412300"/>
          </a:xfrm>
        </p:grpSpPr>
        <p:sp>
          <p:nvSpPr>
            <p:cNvPr id="5108" name="Google Shape;5108;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0"/>
          <p:cNvGrpSpPr/>
          <p:nvPr/>
        </p:nvGrpSpPr>
        <p:grpSpPr>
          <a:xfrm>
            <a:off x="5599650" y="2934699"/>
            <a:ext cx="985357" cy="585764"/>
            <a:chOff x="5145061" y="2881789"/>
            <a:chExt cx="1107641" cy="658458"/>
          </a:xfrm>
        </p:grpSpPr>
        <p:grpSp>
          <p:nvGrpSpPr>
            <p:cNvPr id="5121" name="Google Shape;5121;p70"/>
            <p:cNvGrpSpPr/>
            <p:nvPr/>
          </p:nvGrpSpPr>
          <p:grpSpPr>
            <a:xfrm>
              <a:off x="5722989" y="3244587"/>
              <a:ext cx="529713" cy="295659"/>
              <a:chOff x="5722989" y="3244587"/>
              <a:chExt cx="529713" cy="295659"/>
            </a:xfrm>
          </p:grpSpPr>
          <p:sp>
            <p:nvSpPr>
              <p:cNvPr id="5122" name="Google Shape;5122;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23" name="Google Shape;5123;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24" name="Google Shape;5124;p70"/>
            <p:cNvGrpSpPr/>
            <p:nvPr/>
          </p:nvGrpSpPr>
          <p:grpSpPr>
            <a:xfrm>
              <a:off x="5145061" y="3244587"/>
              <a:ext cx="536807" cy="295659"/>
              <a:chOff x="5145061" y="3244587"/>
              <a:chExt cx="536807" cy="295659"/>
            </a:xfrm>
          </p:grpSpPr>
          <p:sp>
            <p:nvSpPr>
              <p:cNvPr id="5125" name="Google Shape;5125;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26" name="Google Shape;5126;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27" name="Google Shape;5127;p70"/>
            <p:cNvGrpSpPr/>
            <p:nvPr/>
          </p:nvGrpSpPr>
          <p:grpSpPr>
            <a:xfrm>
              <a:off x="5341327" y="2898245"/>
              <a:ext cx="532309" cy="614891"/>
              <a:chOff x="5341327" y="2898245"/>
              <a:chExt cx="532309" cy="614891"/>
            </a:xfrm>
          </p:grpSpPr>
          <p:sp>
            <p:nvSpPr>
              <p:cNvPr id="5128" name="Google Shape;5128;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29" name="Google Shape;5129;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30" name="Google Shape;5130;p70"/>
            <p:cNvGrpSpPr/>
            <p:nvPr/>
          </p:nvGrpSpPr>
          <p:grpSpPr>
            <a:xfrm>
              <a:off x="5532290" y="2881789"/>
              <a:ext cx="620516" cy="305456"/>
              <a:chOff x="5532290" y="2881789"/>
              <a:chExt cx="620516" cy="305456"/>
            </a:xfrm>
          </p:grpSpPr>
          <p:sp>
            <p:nvSpPr>
              <p:cNvPr id="5131" name="Google Shape;5131;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32" name="Google Shape;5132;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133" name="Google Shape;5133;p70"/>
          <p:cNvGrpSpPr/>
          <p:nvPr/>
        </p:nvGrpSpPr>
        <p:grpSpPr>
          <a:xfrm>
            <a:off x="8178573" y="3726757"/>
            <a:ext cx="269068" cy="645491"/>
            <a:chOff x="7026852" y="3311869"/>
            <a:chExt cx="434331" cy="1041954"/>
          </a:xfrm>
        </p:grpSpPr>
        <p:sp>
          <p:nvSpPr>
            <p:cNvPr id="5134" name="Google Shape;5134;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70"/>
          <p:cNvGrpSpPr/>
          <p:nvPr/>
        </p:nvGrpSpPr>
        <p:grpSpPr>
          <a:xfrm>
            <a:off x="6195154" y="3765995"/>
            <a:ext cx="293882" cy="293836"/>
            <a:chOff x="4873519" y="3311869"/>
            <a:chExt cx="499374" cy="499296"/>
          </a:xfrm>
        </p:grpSpPr>
        <p:sp>
          <p:nvSpPr>
            <p:cNvPr id="5138" name="Google Shape;5138;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70"/>
          <p:cNvGrpSpPr/>
          <p:nvPr/>
        </p:nvGrpSpPr>
        <p:grpSpPr>
          <a:xfrm>
            <a:off x="6195154" y="4078366"/>
            <a:ext cx="293882" cy="293882"/>
            <a:chOff x="4873519" y="3875839"/>
            <a:chExt cx="499374" cy="499374"/>
          </a:xfrm>
        </p:grpSpPr>
        <p:sp>
          <p:nvSpPr>
            <p:cNvPr id="5141" name="Google Shape;5141;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3" name="Google Shape;5143;p70"/>
          <p:cNvGrpSpPr/>
          <p:nvPr/>
        </p:nvGrpSpPr>
        <p:grpSpPr>
          <a:xfrm>
            <a:off x="2425681" y="2050319"/>
            <a:ext cx="698104" cy="698208"/>
            <a:chOff x="2565073" y="2075876"/>
            <a:chExt cx="672482" cy="672518"/>
          </a:xfrm>
        </p:grpSpPr>
        <p:sp>
          <p:nvSpPr>
            <p:cNvPr id="5144" name="Google Shape;5144;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70"/>
          <p:cNvGrpSpPr/>
          <p:nvPr/>
        </p:nvGrpSpPr>
        <p:grpSpPr>
          <a:xfrm>
            <a:off x="5649092" y="3734919"/>
            <a:ext cx="438354" cy="637329"/>
            <a:chOff x="1697726" y="3244179"/>
            <a:chExt cx="788124" cy="1146069"/>
          </a:xfrm>
        </p:grpSpPr>
        <p:sp>
          <p:nvSpPr>
            <p:cNvPr id="5151" name="Google Shape;5151;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3" name="Google Shape;5153;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4" name="Google Shape;5154;p70"/>
          <p:cNvGrpSpPr/>
          <p:nvPr/>
        </p:nvGrpSpPr>
        <p:grpSpPr>
          <a:xfrm>
            <a:off x="7650306" y="2063282"/>
            <a:ext cx="799565" cy="670282"/>
            <a:chOff x="7617850" y="2063282"/>
            <a:chExt cx="799565" cy="670282"/>
          </a:xfrm>
        </p:grpSpPr>
        <p:cxnSp>
          <p:nvCxnSpPr>
            <p:cNvPr id="5155" name="Google Shape;5155;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56" name="Google Shape;5156;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57" name="Google Shape;5157;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58" name="Google Shape;5158;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59" name="Google Shape;5159;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60" name="Google Shape;5160;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61" name="Google Shape;5161;p70"/>
            <p:cNvGrpSpPr/>
            <p:nvPr/>
          </p:nvGrpSpPr>
          <p:grpSpPr>
            <a:xfrm>
              <a:off x="7734309" y="2063282"/>
              <a:ext cx="570957" cy="620095"/>
              <a:chOff x="7734309" y="2063282"/>
              <a:chExt cx="570957" cy="620095"/>
            </a:xfrm>
          </p:grpSpPr>
          <p:grpSp>
            <p:nvGrpSpPr>
              <p:cNvPr id="5162" name="Google Shape;5162;p70"/>
              <p:cNvGrpSpPr/>
              <p:nvPr/>
            </p:nvGrpSpPr>
            <p:grpSpPr>
              <a:xfrm>
                <a:off x="8031573" y="2063282"/>
                <a:ext cx="273693" cy="620095"/>
                <a:chOff x="8031573" y="2063282"/>
                <a:chExt cx="273693" cy="620095"/>
              </a:xfrm>
            </p:grpSpPr>
            <p:sp>
              <p:nvSpPr>
                <p:cNvPr id="5163" name="Google Shape;5163;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0"/>
              <p:cNvGrpSpPr/>
              <p:nvPr/>
            </p:nvGrpSpPr>
            <p:grpSpPr>
              <a:xfrm flipH="1">
                <a:off x="7734309" y="2063282"/>
                <a:ext cx="273693" cy="620095"/>
                <a:chOff x="8031573" y="2063282"/>
                <a:chExt cx="273693" cy="620095"/>
              </a:xfrm>
            </p:grpSpPr>
            <p:sp>
              <p:nvSpPr>
                <p:cNvPr id="5168" name="Google Shape;5168;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72" name="Google Shape;5172;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4" name="Google Shape;5174;p70"/>
          <p:cNvGrpSpPr/>
          <p:nvPr/>
        </p:nvGrpSpPr>
        <p:grpSpPr>
          <a:xfrm>
            <a:off x="7836913" y="2916765"/>
            <a:ext cx="602567" cy="601884"/>
            <a:chOff x="1186975" y="238125"/>
            <a:chExt cx="5244275" cy="5238325"/>
          </a:xfrm>
        </p:grpSpPr>
        <p:sp>
          <p:nvSpPr>
            <p:cNvPr id="5175" name="Google Shape;5175;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9" name="Google Shape;5179;p70"/>
          <p:cNvGrpSpPr/>
          <p:nvPr/>
        </p:nvGrpSpPr>
        <p:grpSpPr>
          <a:xfrm>
            <a:off x="3279650" y="2056249"/>
            <a:ext cx="651848" cy="687338"/>
            <a:chOff x="3400515" y="2056248"/>
            <a:chExt cx="698134" cy="735987"/>
          </a:xfrm>
        </p:grpSpPr>
        <p:grpSp>
          <p:nvGrpSpPr>
            <p:cNvPr id="5180" name="Google Shape;5180;p70"/>
            <p:cNvGrpSpPr/>
            <p:nvPr/>
          </p:nvGrpSpPr>
          <p:grpSpPr>
            <a:xfrm>
              <a:off x="3400515" y="2283913"/>
              <a:ext cx="312919" cy="219900"/>
              <a:chOff x="3400515" y="2283913"/>
              <a:chExt cx="312919" cy="219900"/>
            </a:xfrm>
          </p:grpSpPr>
          <p:sp>
            <p:nvSpPr>
              <p:cNvPr id="5181" name="Google Shape;5181;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82" name="Google Shape;5182;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83" name="Google Shape;5183;p70"/>
            <p:cNvGrpSpPr/>
            <p:nvPr/>
          </p:nvGrpSpPr>
          <p:grpSpPr>
            <a:xfrm>
              <a:off x="3547823" y="2461089"/>
              <a:ext cx="219900" cy="331146"/>
              <a:chOff x="3547823" y="2461089"/>
              <a:chExt cx="219900" cy="331146"/>
            </a:xfrm>
          </p:grpSpPr>
          <p:sp>
            <p:nvSpPr>
              <p:cNvPr id="5184" name="Google Shape;5184;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85" name="Google Shape;5185;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86" name="Google Shape;5186;p70"/>
            <p:cNvGrpSpPr/>
            <p:nvPr/>
          </p:nvGrpSpPr>
          <p:grpSpPr>
            <a:xfrm>
              <a:off x="3734138" y="2461089"/>
              <a:ext cx="219900" cy="331146"/>
              <a:chOff x="3734138" y="2461089"/>
              <a:chExt cx="219900" cy="331146"/>
            </a:xfrm>
          </p:grpSpPr>
          <p:sp>
            <p:nvSpPr>
              <p:cNvPr id="5187" name="Google Shape;5187;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88" name="Google Shape;5188;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89" name="Google Shape;5189;p70"/>
            <p:cNvGrpSpPr/>
            <p:nvPr/>
          </p:nvGrpSpPr>
          <p:grpSpPr>
            <a:xfrm>
              <a:off x="3787560" y="2281742"/>
              <a:ext cx="311089" cy="219900"/>
              <a:chOff x="3787560" y="2281742"/>
              <a:chExt cx="311089" cy="219900"/>
            </a:xfrm>
          </p:grpSpPr>
          <p:sp>
            <p:nvSpPr>
              <p:cNvPr id="5190" name="Google Shape;5190;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91" name="Google Shape;5191;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92" name="Google Shape;5192;p70"/>
            <p:cNvGrpSpPr/>
            <p:nvPr/>
          </p:nvGrpSpPr>
          <p:grpSpPr>
            <a:xfrm>
              <a:off x="3637290" y="2056248"/>
              <a:ext cx="219900" cy="330736"/>
              <a:chOff x="3637290" y="2056248"/>
              <a:chExt cx="219900" cy="330736"/>
            </a:xfrm>
          </p:grpSpPr>
          <p:sp>
            <p:nvSpPr>
              <p:cNvPr id="5193" name="Google Shape;5193;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94" name="Google Shape;5194;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95" name="Google Shape;5195;p70"/>
          <p:cNvGrpSpPr/>
          <p:nvPr/>
        </p:nvGrpSpPr>
        <p:grpSpPr>
          <a:xfrm>
            <a:off x="2571356" y="2926255"/>
            <a:ext cx="1268144" cy="592394"/>
            <a:chOff x="238125" y="1188750"/>
            <a:chExt cx="7140450" cy="3335550"/>
          </a:xfrm>
        </p:grpSpPr>
        <p:sp>
          <p:nvSpPr>
            <p:cNvPr id="5196" name="Google Shape;5196;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70"/>
          <p:cNvGrpSpPr/>
          <p:nvPr/>
        </p:nvGrpSpPr>
        <p:grpSpPr>
          <a:xfrm>
            <a:off x="6679257" y="2928410"/>
            <a:ext cx="1053944" cy="590147"/>
            <a:chOff x="238125" y="1335475"/>
            <a:chExt cx="5418735" cy="3034175"/>
          </a:xfrm>
        </p:grpSpPr>
        <p:sp>
          <p:nvSpPr>
            <p:cNvPr id="5202" name="Google Shape;5202;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0"/>
          <p:cNvGrpSpPr/>
          <p:nvPr/>
        </p:nvGrpSpPr>
        <p:grpSpPr>
          <a:xfrm>
            <a:off x="4110066" y="3733309"/>
            <a:ext cx="1268207" cy="638939"/>
            <a:chOff x="3967651" y="3645904"/>
            <a:chExt cx="1479304" cy="745292"/>
          </a:xfrm>
        </p:grpSpPr>
        <p:grpSp>
          <p:nvGrpSpPr>
            <p:cNvPr id="5206" name="Google Shape;5206;p70"/>
            <p:cNvGrpSpPr/>
            <p:nvPr/>
          </p:nvGrpSpPr>
          <p:grpSpPr>
            <a:xfrm>
              <a:off x="3967651" y="4009026"/>
              <a:ext cx="1479304" cy="382170"/>
              <a:chOff x="3967651" y="4009026"/>
              <a:chExt cx="1479304" cy="382170"/>
            </a:xfrm>
          </p:grpSpPr>
          <p:grpSp>
            <p:nvGrpSpPr>
              <p:cNvPr id="5207" name="Google Shape;5207;p70"/>
              <p:cNvGrpSpPr/>
              <p:nvPr/>
            </p:nvGrpSpPr>
            <p:grpSpPr>
              <a:xfrm>
                <a:off x="4892216" y="4195630"/>
                <a:ext cx="554739" cy="195566"/>
                <a:chOff x="3604375" y="4892160"/>
                <a:chExt cx="1651500" cy="582215"/>
              </a:xfrm>
            </p:grpSpPr>
            <p:sp>
              <p:nvSpPr>
                <p:cNvPr id="5208" name="Google Shape;5208;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70"/>
              <p:cNvGrpSpPr/>
              <p:nvPr/>
            </p:nvGrpSpPr>
            <p:grpSpPr>
              <a:xfrm>
                <a:off x="3967651" y="4146303"/>
                <a:ext cx="579402" cy="244893"/>
                <a:chOff x="851875" y="4745310"/>
                <a:chExt cx="1724925" cy="729065"/>
              </a:xfrm>
            </p:grpSpPr>
            <p:sp>
              <p:nvSpPr>
                <p:cNvPr id="5211" name="Google Shape;5211;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70"/>
              <p:cNvGrpSpPr/>
              <p:nvPr/>
            </p:nvGrpSpPr>
            <p:grpSpPr>
              <a:xfrm>
                <a:off x="4460753" y="4009026"/>
                <a:ext cx="493110" cy="382170"/>
                <a:chOff x="2319875" y="4336625"/>
                <a:chExt cx="1468025" cy="1137750"/>
              </a:xfrm>
            </p:grpSpPr>
            <p:sp>
              <p:nvSpPr>
                <p:cNvPr id="5214" name="Google Shape;5214;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6" name="Google Shape;5216;p70"/>
            <p:cNvGrpSpPr/>
            <p:nvPr/>
          </p:nvGrpSpPr>
          <p:grpSpPr>
            <a:xfrm>
              <a:off x="4479443" y="3645904"/>
              <a:ext cx="455965" cy="388789"/>
              <a:chOff x="2957425" y="238100"/>
              <a:chExt cx="1910200" cy="1628775"/>
            </a:xfrm>
          </p:grpSpPr>
          <p:sp>
            <p:nvSpPr>
              <p:cNvPr id="5217" name="Google Shape;5217;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7" name="Google Shape;5227;p70"/>
          <p:cNvGrpSpPr/>
          <p:nvPr/>
        </p:nvGrpSpPr>
        <p:grpSpPr>
          <a:xfrm>
            <a:off x="2496179" y="3734510"/>
            <a:ext cx="1243128" cy="637739"/>
            <a:chOff x="2496310" y="3693351"/>
            <a:chExt cx="1342906" cy="688926"/>
          </a:xfrm>
        </p:grpSpPr>
        <p:grpSp>
          <p:nvGrpSpPr>
            <p:cNvPr id="5228" name="Google Shape;5228;p70"/>
            <p:cNvGrpSpPr/>
            <p:nvPr/>
          </p:nvGrpSpPr>
          <p:grpSpPr>
            <a:xfrm>
              <a:off x="2496310" y="3693351"/>
              <a:ext cx="1342906" cy="688875"/>
              <a:chOff x="2496310" y="3693351"/>
              <a:chExt cx="1342906" cy="688875"/>
            </a:xfrm>
          </p:grpSpPr>
          <p:sp>
            <p:nvSpPr>
              <p:cNvPr id="5229" name="Google Shape;5229;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70"/>
              <p:cNvCxnSpPr>
                <a:stCxn id="523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236" name="Google Shape;5236;p70"/>
              <p:cNvCxnSpPr>
                <a:stCxn id="523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37" name="Google Shape;5237;p70"/>
              <p:cNvCxnSpPr>
                <a:stCxn id="523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38" name="Google Shape;5238;p70"/>
              <p:cNvCxnSpPr>
                <a:stCxn id="523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39" name="Google Shape;5239;p70"/>
              <p:cNvCxnSpPr>
                <a:stCxn id="523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40" name="Google Shape;5240;p70"/>
            <p:cNvGrpSpPr/>
            <p:nvPr/>
          </p:nvGrpSpPr>
          <p:grpSpPr>
            <a:xfrm>
              <a:off x="2675275" y="3930557"/>
              <a:ext cx="1003306" cy="451719"/>
              <a:chOff x="2675275" y="4174282"/>
              <a:chExt cx="1003306" cy="451719"/>
            </a:xfrm>
          </p:grpSpPr>
          <p:sp>
            <p:nvSpPr>
              <p:cNvPr id="5241" name="Google Shape;5241;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4" name="Google Shape;5244;p70"/>
          <p:cNvGrpSpPr/>
          <p:nvPr/>
        </p:nvGrpSpPr>
        <p:grpSpPr>
          <a:xfrm>
            <a:off x="1669850" y="1171356"/>
            <a:ext cx="574511" cy="874709"/>
            <a:chOff x="1715404" y="1112080"/>
            <a:chExt cx="642270" cy="977984"/>
          </a:xfrm>
        </p:grpSpPr>
        <p:grpSp>
          <p:nvGrpSpPr>
            <p:cNvPr id="5245" name="Google Shape;5245;p70"/>
            <p:cNvGrpSpPr/>
            <p:nvPr/>
          </p:nvGrpSpPr>
          <p:grpSpPr>
            <a:xfrm>
              <a:off x="1715404" y="1112080"/>
              <a:ext cx="642270" cy="977984"/>
              <a:chOff x="1715404" y="1112080"/>
              <a:chExt cx="642270" cy="977984"/>
            </a:xfrm>
          </p:grpSpPr>
          <p:sp>
            <p:nvSpPr>
              <p:cNvPr id="5246" name="Google Shape;5246;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0"/>
            <p:cNvGrpSpPr/>
            <p:nvPr/>
          </p:nvGrpSpPr>
          <p:grpSpPr>
            <a:xfrm>
              <a:off x="1768927" y="1165603"/>
              <a:ext cx="535225" cy="851367"/>
              <a:chOff x="1768927" y="1165603"/>
              <a:chExt cx="535225" cy="851367"/>
            </a:xfrm>
          </p:grpSpPr>
          <p:sp>
            <p:nvSpPr>
              <p:cNvPr id="5249" name="Google Shape;5249;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70"/>
            <p:cNvGrpSpPr/>
            <p:nvPr/>
          </p:nvGrpSpPr>
          <p:grpSpPr>
            <a:xfrm>
              <a:off x="1822449" y="1219125"/>
              <a:ext cx="428180" cy="718859"/>
              <a:chOff x="1822449" y="1219125"/>
              <a:chExt cx="428180" cy="718859"/>
            </a:xfrm>
          </p:grpSpPr>
          <p:sp>
            <p:nvSpPr>
              <p:cNvPr id="5252" name="Google Shape;5252;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70"/>
            <p:cNvGrpSpPr/>
            <p:nvPr/>
          </p:nvGrpSpPr>
          <p:grpSpPr>
            <a:xfrm>
              <a:off x="1875972" y="1272648"/>
              <a:ext cx="321135" cy="586939"/>
              <a:chOff x="1875972" y="1272648"/>
              <a:chExt cx="321135" cy="586939"/>
            </a:xfrm>
          </p:grpSpPr>
          <p:sp>
            <p:nvSpPr>
              <p:cNvPr id="5255" name="Google Shape;5255;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7" name="Google Shape;5257;p70"/>
          <p:cNvGrpSpPr/>
          <p:nvPr/>
        </p:nvGrpSpPr>
        <p:grpSpPr>
          <a:xfrm>
            <a:off x="7777011" y="3728078"/>
            <a:ext cx="293855" cy="644170"/>
            <a:chOff x="241025" y="3151575"/>
            <a:chExt cx="293855" cy="644170"/>
          </a:xfrm>
        </p:grpSpPr>
        <p:sp>
          <p:nvSpPr>
            <p:cNvPr id="5258" name="Google Shape;5258;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70"/>
          <p:cNvGrpSpPr/>
          <p:nvPr/>
        </p:nvGrpSpPr>
        <p:grpSpPr>
          <a:xfrm>
            <a:off x="724994" y="2928078"/>
            <a:ext cx="1779649" cy="591620"/>
            <a:chOff x="246070" y="1983375"/>
            <a:chExt cx="1855347" cy="616849"/>
          </a:xfrm>
        </p:grpSpPr>
        <p:sp>
          <p:nvSpPr>
            <p:cNvPr id="5261" name="Google Shape;5261;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70"/>
          <p:cNvGrpSpPr/>
          <p:nvPr/>
        </p:nvGrpSpPr>
        <p:grpSpPr>
          <a:xfrm>
            <a:off x="2335861" y="1171356"/>
            <a:ext cx="711055" cy="745993"/>
            <a:chOff x="2496269" y="1171698"/>
            <a:chExt cx="761953" cy="799392"/>
          </a:xfrm>
        </p:grpSpPr>
        <p:grpSp>
          <p:nvGrpSpPr>
            <p:cNvPr id="5271" name="Google Shape;5271;p70"/>
            <p:cNvGrpSpPr/>
            <p:nvPr/>
          </p:nvGrpSpPr>
          <p:grpSpPr>
            <a:xfrm>
              <a:off x="2496269" y="1171698"/>
              <a:ext cx="761953" cy="723022"/>
              <a:chOff x="2496269" y="1171698"/>
              <a:chExt cx="761953" cy="723022"/>
            </a:xfrm>
          </p:grpSpPr>
          <p:sp>
            <p:nvSpPr>
              <p:cNvPr id="5272" name="Google Shape;5272;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4" name="Google Shape;5274;p70"/>
              <p:cNvGrpSpPr/>
              <p:nvPr/>
            </p:nvGrpSpPr>
            <p:grpSpPr>
              <a:xfrm>
                <a:off x="2496269" y="1171698"/>
                <a:ext cx="761953" cy="723022"/>
                <a:chOff x="2496269" y="1120652"/>
                <a:chExt cx="761953" cy="723022"/>
              </a:xfrm>
            </p:grpSpPr>
            <p:grpSp>
              <p:nvGrpSpPr>
                <p:cNvPr id="5275" name="Google Shape;5275;p70"/>
                <p:cNvGrpSpPr/>
                <p:nvPr/>
              </p:nvGrpSpPr>
              <p:grpSpPr>
                <a:xfrm>
                  <a:off x="2496269" y="1120652"/>
                  <a:ext cx="761953" cy="723022"/>
                  <a:chOff x="2496269" y="1120652"/>
                  <a:chExt cx="761953" cy="723022"/>
                </a:xfrm>
              </p:grpSpPr>
              <p:grpSp>
                <p:nvGrpSpPr>
                  <p:cNvPr id="5276" name="Google Shape;5276;p70"/>
                  <p:cNvGrpSpPr/>
                  <p:nvPr/>
                </p:nvGrpSpPr>
                <p:grpSpPr>
                  <a:xfrm>
                    <a:off x="2496269" y="1304589"/>
                    <a:ext cx="407089" cy="305057"/>
                    <a:chOff x="2496269" y="1304589"/>
                    <a:chExt cx="407089" cy="305057"/>
                  </a:xfrm>
                </p:grpSpPr>
                <p:sp>
                  <p:nvSpPr>
                    <p:cNvPr id="5277" name="Google Shape;5277;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0"/>
                  <p:cNvGrpSpPr/>
                  <p:nvPr/>
                </p:nvGrpSpPr>
                <p:grpSpPr>
                  <a:xfrm>
                    <a:off x="2586468" y="1493376"/>
                    <a:ext cx="358850" cy="349656"/>
                    <a:chOff x="2586468" y="1493376"/>
                    <a:chExt cx="358850" cy="349656"/>
                  </a:xfrm>
                </p:grpSpPr>
                <p:sp>
                  <p:nvSpPr>
                    <p:cNvPr id="5280" name="Google Shape;5280;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70"/>
                  <p:cNvGrpSpPr/>
                  <p:nvPr/>
                </p:nvGrpSpPr>
                <p:grpSpPr>
                  <a:xfrm>
                    <a:off x="2807939" y="1494024"/>
                    <a:ext cx="358857" cy="349650"/>
                    <a:chOff x="2807939" y="1494024"/>
                    <a:chExt cx="358857" cy="349650"/>
                  </a:xfrm>
                </p:grpSpPr>
                <p:sp>
                  <p:nvSpPr>
                    <p:cNvPr id="5283" name="Google Shape;5283;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70"/>
                  <p:cNvGrpSpPr/>
                  <p:nvPr/>
                </p:nvGrpSpPr>
                <p:grpSpPr>
                  <a:xfrm>
                    <a:off x="2851133" y="1305635"/>
                    <a:ext cx="407089" cy="305057"/>
                    <a:chOff x="2851133" y="1305635"/>
                    <a:chExt cx="407089" cy="305057"/>
                  </a:xfrm>
                </p:grpSpPr>
                <p:sp>
                  <p:nvSpPr>
                    <p:cNvPr id="5286" name="Google Shape;5286;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0"/>
                  <p:cNvGrpSpPr/>
                  <p:nvPr/>
                </p:nvGrpSpPr>
                <p:grpSpPr>
                  <a:xfrm>
                    <a:off x="2727495" y="1120652"/>
                    <a:ext cx="300271" cy="396358"/>
                    <a:chOff x="2727495" y="1120652"/>
                    <a:chExt cx="300271" cy="396358"/>
                  </a:xfrm>
                </p:grpSpPr>
                <p:sp>
                  <p:nvSpPr>
                    <p:cNvPr id="5289" name="Google Shape;5289;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1" name="Google Shape;5291;p70"/>
                <p:cNvGrpSpPr/>
                <p:nvPr/>
              </p:nvGrpSpPr>
              <p:grpSpPr>
                <a:xfrm>
                  <a:off x="2722305" y="1350460"/>
                  <a:ext cx="308357" cy="308344"/>
                  <a:chOff x="2722305" y="1350460"/>
                  <a:chExt cx="308357" cy="308344"/>
                </a:xfrm>
              </p:grpSpPr>
              <p:sp>
                <p:nvSpPr>
                  <p:cNvPr id="5292" name="Google Shape;5292;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3" name="Google Shape;5293;p70"/>
                  <p:cNvGrpSpPr/>
                  <p:nvPr/>
                </p:nvGrpSpPr>
                <p:grpSpPr>
                  <a:xfrm>
                    <a:off x="2725064" y="1364529"/>
                    <a:ext cx="297954" cy="280182"/>
                    <a:chOff x="2725064" y="1364529"/>
                    <a:chExt cx="297954" cy="280182"/>
                  </a:xfrm>
                </p:grpSpPr>
                <p:sp>
                  <p:nvSpPr>
                    <p:cNvPr id="5294" name="Google Shape;5294;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99" name="Google Shape;5299;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70"/>
          <p:cNvGrpSpPr/>
          <p:nvPr/>
        </p:nvGrpSpPr>
        <p:grpSpPr>
          <a:xfrm>
            <a:off x="3924561" y="2927462"/>
            <a:ext cx="1569144" cy="591015"/>
            <a:chOff x="3820100" y="3023049"/>
            <a:chExt cx="1303926" cy="491162"/>
          </a:xfrm>
        </p:grpSpPr>
        <p:grpSp>
          <p:nvGrpSpPr>
            <p:cNvPr id="5305" name="Google Shape;5305;p70"/>
            <p:cNvGrpSpPr/>
            <p:nvPr/>
          </p:nvGrpSpPr>
          <p:grpSpPr>
            <a:xfrm>
              <a:off x="3820100" y="3023072"/>
              <a:ext cx="1303926" cy="491139"/>
              <a:chOff x="3820100" y="3023072"/>
              <a:chExt cx="1303926" cy="491139"/>
            </a:xfrm>
          </p:grpSpPr>
          <p:sp>
            <p:nvSpPr>
              <p:cNvPr id="5306" name="Google Shape;5306;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70"/>
            <p:cNvGrpSpPr/>
            <p:nvPr/>
          </p:nvGrpSpPr>
          <p:grpSpPr>
            <a:xfrm>
              <a:off x="4132439" y="3023645"/>
              <a:ext cx="393633" cy="177096"/>
              <a:chOff x="4132439" y="3023645"/>
              <a:chExt cx="393633" cy="177096"/>
            </a:xfrm>
          </p:grpSpPr>
          <p:sp>
            <p:nvSpPr>
              <p:cNvPr id="5309" name="Google Shape;5309;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70"/>
            <p:cNvGrpSpPr/>
            <p:nvPr/>
          </p:nvGrpSpPr>
          <p:grpSpPr>
            <a:xfrm>
              <a:off x="3921811" y="3023049"/>
              <a:ext cx="1002397" cy="388943"/>
              <a:chOff x="3921811" y="3023049"/>
              <a:chExt cx="1002397" cy="388943"/>
            </a:xfrm>
          </p:grpSpPr>
          <p:sp>
            <p:nvSpPr>
              <p:cNvPr id="5312" name="Google Shape;5312;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4" name="Google Shape;5314;p70"/>
            <p:cNvGrpSpPr/>
            <p:nvPr/>
          </p:nvGrpSpPr>
          <p:grpSpPr>
            <a:xfrm>
              <a:off x="4023645" y="3023049"/>
              <a:ext cx="683032" cy="286722"/>
              <a:chOff x="4023645" y="3023049"/>
              <a:chExt cx="683032" cy="286722"/>
            </a:xfrm>
          </p:grpSpPr>
          <p:sp>
            <p:nvSpPr>
              <p:cNvPr id="5315" name="Google Shape;5315;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7" name="Google Shape;5317;p70"/>
          <p:cNvGrpSpPr/>
          <p:nvPr/>
        </p:nvGrpSpPr>
        <p:grpSpPr>
          <a:xfrm>
            <a:off x="1556683" y="2054307"/>
            <a:ext cx="713522" cy="688025"/>
            <a:chOff x="1706078" y="2092648"/>
            <a:chExt cx="660913" cy="637296"/>
          </a:xfrm>
        </p:grpSpPr>
        <p:sp>
          <p:nvSpPr>
            <p:cNvPr id="5318" name="Google Shape;5318;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9" name="Google Shape;5319;p70"/>
            <p:cNvGrpSpPr/>
            <p:nvPr/>
          </p:nvGrpSpPr>
          <p:grpSpPr>
            <a:xfrm>
              <a:off x="1706078" y="2092648"/>
              <a:ext cx="660913" cy="575241"/>
              <a:chOff x="1706078" y="2092648"/>
              <a:chExt cx="660913" cy="575241"/>
            </a:xfrm>
          </p:grpSpPr>
          <p:sp>
            <p:nvSpPr>
              <p:cNvPr id="5320" name="Google Shape;5320;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3" name="Google Shape;5323;p70"/>
          <p:cNvGrpSpPr/>
          <p:nvPr/>
        </p:nvGrpSpPr>
        <p:grpSpPr>
          <a:xfrm>
            <a:off x="6318542" y="1171856"/>
            <a:ext cx="1317459" cy="684168"/>
            <a:chOff x="238125" y="999450"/>
            <a:chExt cx="7140700" cy="3708225"/>
          </a:xfrm>
        </p:grpSpPr>
        <p:sp>
          <p:nvSpPr>
            <p:cNvPr id="5324" name="Google Shape;5324;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36"/>
        <p:cNvGrpSpPr/>
        <p:nvPr/>
      </p:nvGrpSpPr>
      <p:grpSpPr>
        <a:xfrm>
          <a:off x="0" y="0"/>
          <a:ext cx="0" cy="0"/>
          <a:chOff x="0" y="0"/>
          <a:chExt cx="0" cy="0"/>
        </a:xfrm>
      </p:grpSpPr>
      <p:grpSp>
        <p:nvGrpSpPr>
          <p:cNvPr id="5337" name="Google Shape;5337;p71"/>
          <p:cNvGrpSpPr/>
          <p:nvPr/>
        </p:nvGrpSpPr>
        <p:grpSpPr>
          <a:xfrm>
            <a:off x="729238" y="1179665"/>
            <a:ext cx="1636117" cy="1526144"/>
            <a:chOff x="729238" y="1179665"/>
            <a:chExt cx="1636117" cy="1526144"/>
          </a:xfrm>
        </p:grpSpPr>
        <p:grpSp>
          <p:nvGrpSpPr>
            <p:cNvPr id="5338" name="Google Shape;5338;p71"/>
            <p:cNvGrpSpPr/>
            <p:nvPr/>
          </p:nvGrpSpPr>
          <p:grpSpPr>
            <a:xfrm>
              <a:off x="729238" y="1179665"/>
              <a:ext cx="80700" cy="1526144"/>
              <a:chOff x="729238" y="1179665"/>
              <a:chExt cx="80700" cy="1526144"/>
            </a:xfrm>
          </p:grpSpPr>
          <p:sp>
            <p:nvSpPr>
              <p:cNvPr id="5339" name="Google Shape;5339;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71"/>
            <p:cNvGrpSpPr/>
            <p:nvPr/>
          </p:nvGrpSpPr>
          <p:grpSpPr>
            <a:xfrm>
              <a:off x="903098" y="1179665"/>
              <a:ext cx="80700" cy="1526144"/>
              <a:chOff x="903098" y="1179665"/>
              <a:chExt cx="80700" cy="1526144"/>
            </a:xfrm>
          </p:grpSpPr>
          <p:sp>
            <p:nvSpPr>
              <p:cNvPr id="5350" name="Google Shape;5350;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1"/>
            <p:cNvGrpSpPr/>
            <p:nvPr/>
          </p:nvGrpSpPr>
          <p:grpSpPr>
            <a:xfrm>
              <a:off x="1076958" y="1179665"/>
              <a:ext cx="80700" cy="1526144"/>
              <a:chOff x="1076958" y="1179665"/>
              <a:chExt cx="80700" cy="1526144"/>
            </a:xfrm>
          </p:grpSpPr>
          <p:sp>
            <p:nvSpPr>
              <p:cNvPr id="5361" name="Google Shape;5361;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71"/>
            <p:cNvGrpSpPr/>
            <p:nvPr/>
          </p:nvGrpSpPr>
          <p:grpSpPr>
            <a:xfrm>
              <a:off x="1247707" y="1179665"/>
              <a:ext cx="80700" cy="1526144"/>
              <a:chOff x="1247707" y="1179665"/>
              <a:chExt cx="80700" cy="1526144"/>
            </a:xfrm>
          </p:grpSpPr>
          <p:sp>
            <p:nvSpPr>
              <p:cNvPr id="5372" name="Google Shape;5372;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71"/>
            <p:cNvGrpSpPr/>
            <p:nvPr/>
          </p:nvGrpSpPr>
          <p:grpSpPr>
            <a:xfrm>
              <a:off x="1421567" y="1179665"/>
              <a:ext cx="80700" cy="1526144"/>
              <a:chOff x="1421567" y="1179665"/>
              <a:chExt cx="80700" cy="1526144"/>
            </a:xfrm>
          </p:grpSpPr>
          <p:sp>
            <p:nvSpPr>
              <p:cNvPr id="5383" name="Google Shape;5383;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1"/>
            <p:cNvGrpSpPr/>
            <p:nvPr/>
          </p:nvGrpSpPr>
          <p:grpSpPr>
            <a:xfrm>
              <a:off x="1592327" y="1179665"/>
              <a:ext cx="80700" cy="1526144"/>
              <a:chOff x="1592327" y="1179665"/>
              <a:chExt cx="80700" cy="1526144"/>
            </a:xfrm>
          </p:grpSpPr>
          <p:sp>
            <p:nvSpPr>
              <p:cNvPr id="5394" name="Google Shape;5394;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4" name="Google Shape;5404;p71"/>
            <p:cNvGrpSpPr/>
            <p:nvPr/>
          </p:nvGrpSpPr>
          <p:grpSpPr>
            <a:xfrm>
              <a:off x="1766187" y="1179665"/>
              <a:ext cx="80700" cy="1526144"/>
              <a:chOff x="1766187" y="1179665"/>
              <a:chExt cx="80700" cy="1526144"/>
            </a:xfrm>
          </p:grpSpPr>
          <p:sp>
            <p:nvSpPr>
              <p:cNvPr id="5405" name="Google Shape;5405;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71"/>
            <p:cNvGrpSpPr/>
            <p:nvPr/>
          </p:nvGrpSpPr>
          <p:grpSpPr>
            <a:xfrm>
              <a:off x="1936935" y="1179665"/>
              <a:ext cx="80700" cy="1526144"/>
              <a:chOff x="1936935" y="1179665"/>
              <a:chExt cx="80700" cy="1526144"/>
            </a:xfrm>
          </p:grpSpPr>
          <p:sp>
            <p:nvSpPr>
              <p:cNvPr id="5416" name="Google Shape;5416;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71"/>
            <p:cNvGrpSpPr/>
            <p:nvPr/>
          </p:nvGrpSpPr>
          <p:grpSpPr>
            <a:xfrm>
              <a:off x="2110795" y="1179665"/>
              <a:ext cx="80700" cy="1526144"/>
              <a:chOff x="2110795" y="1179665"/>
              <a:chExt cx="80700" cy="1526144"/>
            </a:xfrm>
          </p:grpSpPr>
          <p:sp>
            <p:nvSpPr>
              <p:cNvPr id="5427" name="Google Shape;5427;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71"/>
            <p:cNvGrpSpPr/>
            <p:nvPr/>
          </p:nvGrpSpPr>
          <p:grpSpPr>
            <a:xfrm>
              <a:off x="2284655" y="1179665"/>
              <a:ext cx="80700" cy="1526144"/>
              <a:chOff x="2284655" y="1179665"/>
              <a:chExt cx="80700" cy="1526144"/>
            </a:xfrm>
          </p:grpSpPr>
          <p:sp>
            <p:nvSpPr>
              <p:cNvPr id="5438" name="Google Shape;5438;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8" name="Google Shape;5448;p71"/>
          <p:cNvGrpSpPr/>
          <p:nvPr/>
        </p:nvGrpSpPr>
        <p:grpSpPr>
          <a:xfrm>
            <a:off x="2623904" y="1198803"/>
            <a:ext cx="1364248" cy="1102133"/>
            <a:chOff x="2623904" y="1198803"/>
            <a:chExt cx="1364248" cy="1102133"/>
          </a:xfrm>
        </p:grpSpPr>
        <p:grpSp>
          <p:nvGrpSpPr>
            <p:cNvPr id="5449" name="Google Shape;5449;p71"/>
            <p:cNvGrpSpPr/>
            <p:nvPr/>
          </p:nvGrpSpPr>
          <p:grpSpPr>
            <a:xfrm>
              <a:off x="2623907" y="1198803"/>
              <a:ext cx="1364245" cy="273000"/>
              <a:chOff x="2623907" y="1198803"/>
              <a:chExt cx="1364245" cy="273000"/>
            </a:xfrm>
          </p:grpSpPr>
          <p:sp>
            <p:nvSpPr>
              <p:cNvPr id="5450" name="Google Shape;5450;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71"/>
            <p:cNvGrpSpPr/>
            <p:nvPr/>
          </p:nvGrpSpPr>
          <p:grpSpPr>
            <a:xfrm>
              <a:off x="2623904" y="1476964"/>
              <a:ext cx="1364245" cy="273000"/>
              <a:chOff x="2623904" y="1476964"/>
              <a:chExt cx="1364245" cy="273000"/>
            </a:xfrm>
          </p:grpSpPr>
          <p:sp>
            <p:nvSpPr>
              <p:cNvPr id="5456" name="Google Shape;5456;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1" name="Google Shape;5461;p71"/>
            <p:cNvGrpSpPr/>
            <p:nvPr/>
          </p:nvGrpSpPr>
          <p:grpSpPr>
            <a:xfrm>
              <a:off x="2623907" y="1749775"/>
              <a:ext cx="1364245" cy="273000"/>
              <a:chOff x="2623907" y="1749775"/>
              <a:chExt cx="1364245" cy="273000"/>
            </a:xfrm>
          </p:grpSpPr>
          <p:sp>
            <p:nvSpPr>
              <p:cNvPr id="5462" name="Google Shape;5462;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1"/>
            <p:cNvGrpSpPr/>
            <p:nvPr/>
          </p:nvGrpSpPr>
          <p:grpSpPr>
            <a:xfrm>
              <a:off x="2623904" y="2027936"/>
              <a:ext cx="1364245" cy="273000"/>
              <a:chOff x="2623904" y="2027936"/>
              <a:chExt cx="1364245" cy="273000"/>
            </a:xfrm>
          </p:grpSpPr>
          <p:sp>
            <p:nvSpPr>
              <p:cNvPr id="5468" name="Google Shape;5468;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3" name="Google Shape;5473;p71"/>
          <p:cNvGrpSpPr/>
          <p:nvPr/>
        </p:nvGrpSpPr>
        <p:grpSpPr>
          <a:xfrm>
            <a:off x="2613365" y="2657876"/>
            <a:ext cx="1387541" cy="159124"/>
            <a:chOff x="3200660" y="2180272"/>
            <a:chExt cx="2563824" cy="378237"/>
          </a:xfrm>
        </p:grpSpPr>
        <p:sp>
          <p:nvSpPr>
            <p:cNvPr id="5474" name="Google Shape;5474;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71"/>
          <p:cNvGrpSpPr/>
          <p:nvPr/>
        </p:nvGrpSpPr>
        <p:grpSpPr>
          <a:xfrm>
            <a:off x="2609890" y="2935640"/>
            <a:ext cx="1390502" cy="159625"/>
            <a:chOff x="3530150" y="2790075"/>
            <a:chExt cx="1962600" cy="225300"/>
          </a:xfrm>
        </p:grpSpPr>
        <p:sp>
          <p:nvSpPr>
            <p:cNvPr id="5493" name="Google Shape;5493;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71"/>
          <p:cNvGrpSpPr/>
          <p:nvPr/>
        </p:nvGrpSpPr>
        <p:grpSpPr>
          <a:xfrm>
            <a:off x="2609948" y="3213905"/>
            <a:ext cx="1411629" cy="154175"/>
            <a:chOff x="3558802" y="4011244"/>
            <a:chExt cx="1866000" cy="111600"/>
          </a:xfrm>
        </p:grpSpPr>
        <p:sp>
          <p:nvSpPr>
            <p:cNvPr id="5496" name="Google Shape;5496;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71"/>
          <p:cNvGrpSpPr/>
          <p:nvPr/>
        </p:nvGrpSpPr>
        <p:grpSpPr>
          <a:xfrm>
            <a:off x="2610235" y="2419475"/>
            <a:ext cx="1383503" cy="119761"/>
            <a:chOff x="3465975" y="2270258"/>
            <a:chExt cx="1986364" cy="171947"/>
          </a:xfrm>
        </p:grpSpPr>
        <p:sp>
          <p:nvSpPr>
            <p:cNvPr id="5499" name="Google Shape;5499;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71"/>
          <p:cNvGrpSpPr/>
          <p:nvPr/>
        </p:nvGrpSpPr>
        <p:grpSpPr>
          <a:xfrm>
            <a:off x="2621243" y="3783248"/>
            <a:ext cx="1369531" cy="195460"/>
            <a:chOff x="723300" y="4253549"/>
            <a:chExt cx="2276482" cy="324900"/>
          </a:xfrm>
        </p:grpSpPr>
        <p:sp>
          <p:nvSpPr>
            <p:cNvPr id="5508" name="Google Shape;5508;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71"/>
          <p:cNvGrpSpPr/>
          <p:nvPr/>
        </p:nvGrpSpPr>
        <p:grpSpPr>
          <a:xfrm>
            <a:off x="2610803" y="3484489"/>
            <a:ext cx="1389066" cy="180119"/>
            <a:chOff x="705948" y="3788465"/>
            <a:chExt cx="2308953" cy="299400"/>
          </a:xfrm>
        </p:grpSpPr>
        <p:sp>
          <p:nvSpPr>
            <p:cNvPr id="5514" name="Google Shape;5514;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71"/>
          <p:cNvGrpSpPr/>
          <p:nvPr/>
        </p:nvGrpSpPr>
        <p:grpSpPr>
          <a:xfrm>
            <a:off x="4207794" y="2088443"/>
            <a:ext cx="1433821" cy="191501"/>
            <a:chOff x="4273350" y="2088443"/>
            <a:chExt cx="1433821" cy="191501"/>
          </a:xfrm>
        </p:grpSpPr>
        <p:grpSp>
          <p:nvGrpSpPr>
            <p:cNvPr id="5520" name="Google Shape;5520;p71"/>
            <p:cNvGrpSpPr/>
            <p:nvPr/>
          </p:nvGrpSpPr>
          <p:grpSpPr>
            <a:xfrm>
              <a:off x="4273350" y="2088443"/>
              <a:ext cx="1433821" cy="0"/>
              <a:chOff x="5224975" y="2962250"/>
              <a:chExt cx="1544400" cy="0"/>
            </a:xfrm>
          </p:grpSpPr>
          <p:cxnSp>
            <p:nvCxnSpPr>
              <p:cNvPr id="5521" name="Google Shape;5521;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22" name="Google Shape;5522;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23" name="Google Shape;5523;p71"/>
            <p:cNvGrpSpPr/>
            <p:nvPr/>
          </p:nvGrpSpPr>
          <p:grpSpPr>
            <a:xfrm>
              <a:off x="4273350" y="2279944"/>
              <a:ext cx="1433821" cy="0"/>
              <a:chOff x="5224975" y="2962250"/>
              <a:chExt cx="1544400" cy="0"/>
            </a:xfrm>
          </p:grpSpPr>
          <p:cxnSp>
            <p:nvCxnSpPr>
              <p:cNvPr id="5524" name="Google Shape;5524;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25" name="Google Shape;5525;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26" name="Google Shape;5526;p71"/>
          <p:cNvGrpSpPr/>
          <p:nvPr/>
        </p:nvGrpSpPr>
        <p:grpSpPr>
          <a:xfrm>
            <a:off x="2658741" y="4097347"/>
            <a:ext cx="1304609" cy="294074"/>
            <a:chOff x="2658741" y="4097347"/>
            <a:chExt cx="1304609" cy="294074"/>
          </a:xfrm>
        </p:grpSpPr>
        <p:grpSp>
          <p:nvGrpSpPr>
            <p:cNvPr id="5527" name="Google Shape;5527;p71"/>
            <p:cNvGrpSpPr/>
            <p:nvPr/>
          </p:nvGrpSpPr>
          <p:grpSpPr>
            <a:xfrm>
              <a:off x="2658741" y="4097347"/>
              <a:ext cx="118572" cy="294074"/>
              <a:chOff x="3343310" y="4475555"/>
              <a:chExt cx="127717" cy="316753"/>
            </a:xfrm>
          </p:grpSpPr>
          <p:sp>
            <p:nvSpPr>
              <p:cNvPr id="5528" name="Google Shape;5528;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71"/>
            <p:cNvGrpSpPr/>
            <p:nvPr/>
          </p:nvGrpSpPr>
          <p:grpSpPr>
            <a:xfrm>
              <a:off x="3815519" y="4098388"/>
              <a:ext cx="147831" cy="291991"/>
              <a:chOff x="3527539" y="4476677"/>
              <a:chExt cx="159232" cy="314510"/>
            </a:xfrm>
          </p:grpSpPr>
          <p:sp>
            <p:nvSpPr>
              <p:cNvPr id="5531" name="Google Shape;553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71"/>
            <p:cNvGrpSpPr/>
            <p:nvPr/>
          </p:nvGrpSpPr>
          <p:grpSpPr>
            <a:xfrm>
              <a:off x="3511696" y="4098388"/>
              <a:ext cx="147831" cy="291991"/>
              <a:chOff x="3527539" y="4476677"/>
              <a:chExt cx="159232" cy="314510"/>
            </a:xfrm>
          </p:grpSpPr>
          <p:sp>
            <p:nvSpPr>
              <p:cNvPr id="5534" name="Google Shape;5534;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71"/>
            <p:cNvGrpSpPr/>
            <p:nvPr/>
          </p:nvGrpSpPr>
          <p:grpSpPr>
            <a:xfrm>
              <a:off x="3207874" y="4098388"/>
              <a:ext cx="147831" cy="291991"/>
              <a:chOff x="3527539" y="4476677"/>
              <a:chExt cx="159232" cy="314510"/>
            </a:xfrm>
          </p:grpSpPr>
          <p:sp>
            <p:nvSpPr>
              <p:cNvPr id="5537" name="Google Shape;5537;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71"/>
            <p:cNvGrpSpPr/>
            <p:nvPr/>
          </p:nvGrpSpPr>
          <p:grpSpPr>
            <a:xfrm>
              <a:off x="2933305" y="4097347"/>
              <a:ext cx="118572" cy="294074"/>
              <a:chOff x="3343310" y="4475555"/>
              <a:chExt cx="127717" cy="316753"/>
            </a:xfrm>
          </p:grpSpPr>
          <p:sp>
            <p:nvSpPr>
              <p:cNvPr id="5540" name="Google Shape;5540;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2" name="Google Shape;5542;p71"/>
          <p:cNvGrpSpPr/>
          <p:nvPr/>
        </p:nvGrpSpPr>
        <p:grpSpPr>
          <a:xfrm>
            <a:off x="4209349" y="1176041"/>
            <a:ext cx="1430711" cy="751237"/>
            <a:chOff x="5159450" y="1919950"/>
            <a:chExt cx="1541050" cy="862500"/>
          </a:xfrm>
        </p:grpSpPr>
        <p:sp>
          <p:nvSpPr>
            <p:cNvPr id="5543" name="Google Shape;5543;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44" name="Google Shape;5544;p71"/>
            <p:cNvGrpSpPr/>
            <p:nvPr/>
          </p:nvGrpSpPr>
          <p:grpSpPr>
            <a:xfrm>
              <a:off x="5159450" y="1919950"/>
              <a:ext cx="1541050" cy="862500"/>
              <a:chOff x="5159450" y="1919950"/>
              <a:chExt cx="1541050" cy="862500"/>
            </a:xfrm>
          </p:grpSpPr>
          <p:cxnSp>
            <p:nvCxnSpPr>
              <p:cNvPr id="5545" name="Google Shape;5545;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46" name="Google Shape;5546;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47" name="Google Shape;5547;p71"/>
          <p:cNvGrpSpPr/>
          <p:nvPr/>
        </p:nvGrpSpPr>
        <p:grpSpPr>
          <a:xfrm>
            <a:off x="4257486" y="2439811"/>
            <a:ext cx="1334436" cy="967914"/>
            <a:chOff x="4294923" y="2439811"/>
            <a:chExt cx="1334436" cy="967914"/>
          </a:xfrm>
        </p:grpSpPr>
        <p:grpSp>
          <p:nvGrpSpPr>
            <p:cNvPr id="5548" name="Google Shape;5548;p71"/>
            <p:cNvGrpSpPr/>
            <p:nvPr/>
          </p:nvGrpSpPr>
          <p:grpSpPr>
            <a:xfrm>
              <a:off x="4960455" y="2469658"/>
              <a:ext cx="668904" cy="885524"/>
              <a:chOff x="4960455" y="2469658"/>
              <a:chExt cx="668904" cy="885524"/>
            </a:xfrm>
          </p:grpSpPr>
          <p:sp>
            <p:nvSpPr>
              <p:cNvPr id="5549" name="Google Shape;5549;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71"/>
            <p:cNvGrpSpPr/>
            <p:nvPr/>
          </p:nvGrpSpPr>
          <p:grpSpPr>
            <a:xfrm>
              <a:off x="4294923" y="2469658"/>
              <a:ext cx="668951" cy="885524"/>
              <a:chOff x="4294923" y="2469658"/>
              <a:chExt cx="668951" cy="885524"/>
            </a:xfrm>
          </p:grpSpPr>
          <p:sp>
            <p:nvSpPr>
              <p:cNvPr id="5556" name="Google Shape;5556;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2" name="Google Shape;5562;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1"/>
          <p:cNvGrpSpPr/>
          <p:nvPr/>
        </p:nvGrpSpPr>
        <p:grpSpPr>
          <a:xfrm>
            <a:off x="4243690" y="3494256"/>
            <a:ext cx="1430949" cy="897289"/>
            <a:chOff x="4351371" y="3547942"/>
            <a:chExt cx="1345130" cy="843475"/>
          </a:xfrm>
        </p:grpSpPr>
        <p:grpSp>
          <p:nvGrpSpPr>
            <p:cNvPr id="5564" name="Google Shape;5564;p71"/>
            <p:cNvGrpSpPr/>
            <p:nvPr/>
          </p:nvGrpSpPr>
          <p:grpSpPr>
            <a:xfrm>
              <a:off x="4351371" y="4209917"/>
              <a:ext cx="1345130" cy="181500"/>
              <a:chOff x="4351371" y="4209917"/>
              <a:chExt cx="1345130" cy="181500"/>
            </a:xfrm>
          </p:grpSpPr>
          <p:sp>
            <p:nvSpPr>
              <p:cNvPr id="5565" name="Google Shape;5565;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6" name="Google Shape;5566;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67" name="Google Shape;5567;p71"/>
            <p:cNvGrpSpPr/>
            <p:nvPr/>
          </p:nvGrpSpPr>
          <p:grpSpPr>
            <a:xfrm>
              <a:off x="4403010" y="3985221"/>
              <a:ext cx="1109518" cy="181500"/>
              <a:chOff x="4403010" y="3985221"/>
              <a:chExt cx="1109518" cy="181500"/>
            </a:xfrm>
          </p:grpSpPr>
          <p:sp>
            <p:nvSpPr>
              <p:cNvPr id="5568" name="Google Shape;5568;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9" name="Google Shape;5569;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70" name="Google Shape;5570;p71"/>
            <p:cNvGrpSpPr/>
            <p:nvPr/>
          </p:nvGrpSpPr>
          <p:grpSpPr>
            <a:xfrm>
              <a:off x="4618704" y="3766582"/>
              <a:ext cx="807858" cy="181500"/>
              <a:chOff x="4618704" y="3766582"/>
              <a:chExt cx="807858" cy="181500"/>
            </a:xfrm>
          </p:grpSpPr>
          <p:sp>
            <p:nvSpPr>
              <p:cNvPr id="5571" name="Google Shape;5571;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2" name="Google Shape;5572;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73" name="Google Shape;5573;p71"/>
            <p:cNvGrpSpPr/>
            <p:nvPr/>
          </p:nvGrpSpPr>
          <p:grpSpPr>
            <a:xfrm>
              <a:off x="4735238" y="3547942"/>
              <a:ext cx="462839" cy="181500"/>
              <a:chOff x="4735238" y="3547942"/>
              <a:chExt cx="462839" cy="181500"/>
            </a:xfrm>
          </p:grpSpPr>
          <p:sp>
            <p:nvSpPr>
              <p:cNvPr id="5574" name="Google Shape;5574;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75" name="Google Shape;5575;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76" name="Google Shape;5576;p71"/>
          <p:cNvGrpSpPr/>
          <p:nvPr/>
        </p:nvGrpSpPr>
        <p:grpSpPr>
          <a:xfrm>
            <a:off x="7420047" y="2429580"/>
            <a:ext cx="1020955" cy="928853"/>
            <a:chOff x="926675" y="238125"/>
            <a:chExt cx="5755100" cy="5232975"/>
          </a:xfrm>
        </p:grpSpPr>
        <p:sp>
          <p:nvSpPr>
            <p:cNvPr id="5577" name="Google Shape;5577;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1"/>
          <p:cNvGrpSpPr/>
          <p:nvPr/>
        </p:nvGrpSpPr>
        <p:grpSpPr>
          <a:xfrm>
            <a:off x="727421" y="2828315"/>
            <a:ext cx="1695374" cy="1560837"/>
            <a:chOff x="727421" y="2828315"/>
            <a:chExt cx="1695374" cy="1560837"/>
          </a:xfrm>
        </p:grpSpPr>
        <p:grpSp>
          <p:nvGrpSpPr>
            <p:cNvPr id="5582" name="Google Shape;5582;p71"/>
            <p:cNvGrpSpPr/>
            <p:nvPr/>
          </p:nvGrpSpPr>
          <p:grpSpPr>
            <a:xfrm>
              <a:off x="727421" y="2828315"/>
              <a:ext cx="1695374" cy="1560837"/>
              <a:chOff x="734799" y="2782450"/>
              <a:chExt cx="1571100" cy="1577400"/>
            </a:xfrm>
          </p:grpSpPr>
          <p:cxnSp>
            <p:nvCxnSpPr>
              <p:cNvPr id="5583" name="Google Shape;5583;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84" name="Google Shape;5584;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85" name="Google Shape;5585;p71"/>
            <p:cNvGrpSpPr/>
            <p:nvPr/>
          </p:nvGrpSpPr>
          <p:grpSpPr>
            <a:xfrm>
              <a:off x="819108" y="2882501"/>
              <a:ext cx="1556791" cy="1426186"/>
              <a:chOff x="819108" y="2882501"/>
              <a:chExt cx="1556791" cy="1426186"/>
            </a:xfrm>
          </p:grpSpPr>
          <p:grpSp>
            <p:nvGrpSpPr>
              <p:cNvPr id="5586" name="Google Shape;5586;p71"/>
              <p:cNvGrpSpPr/>
              <p:nvPr/>
            </p:nvGrpSpPr>
            <p:grpSpPr>
              <a:xfrm>
                <a:off x="819108" y="2882501"/>
                <a:ext cx="103104" cy="1426186"/>
                <a:chOff x="4674013" y="3100904"/>
                <a:chExt cx="122758" cy="1698043"/>
              </a:xfrm>
            </p:grpSpPr>
            <p:sp>
              <p:nvSpPr>
                <p:cNvPr id="5587" name="Google Shape;5587;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4" name="Google Shape;5594;p71"/>
              <p:cNvGrpSpPr/>
              <p:nvPr/>
            </p:nvGrpSpPr>
            <p:grpSpPr>
              <a:xfrm>
                <a:off x="1062475" y="2882501"/>
                <a:ext cx="103104" cy="1426186"/>
                <a:chOff x="4940438" y="3100904"/>
                <a:chExt cx="122758" cy="1698043"/>
              </a:xfrm>
            </p:grpSpPr>
            <p:sp>
              <p:nvSpPr>
                <p:cNvPr id="5595" name="Google Shape;5595;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71"/>
              <p:cNvGrpSpPr/>
              <p:nvPr/>
            </p:nvGrpSpPr>
            <p:grpSpPr>
              <a:xfrm>
                <a:off x="1299324" y="2882501"/>
                <a:ext cx="103104" cy="1426186"/>
                <a:chOff x="5206863" y="3100904"/>
                <a:chExt cx="122758" cy="1698043"/>
              </a:xfrm>
            </p:grpSpPr>
            <p:sp>
              <p:nvSpPr>
                <p:cNvPr id="5603" name="Google Shape;5603;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71"/>
              <p:cNvGrpSpPr/>
              <p:nvPr/>
            </p:nvGrpSpPr>
            <p:grpSpPr>
              <a:xfrm>
                <a:off x="1786057" y="2882501"/>
                <a:ext cx="103104" cy="1426186"/>
                <a:chOff x="6006138" y="3143629"/>
                <a:chExt cx="122758" cy="1698043"/>
              </a:xfrm>
            </p:grpSpPr>
            <p:sp>
              <p:nvSpPr>
                <p:cNvPr id="5611" name="Google Shape;5611;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71"/>
              <p:cNvGrpSpPr/>
              <p:nvPr/>
            </p:nvGrpSpPr>
            <p:grpSpPr>
              <a:xfrm>
                <a:off x="2029422" y="2882501"/>
                <a:ext cx="103104" cy="1426186"/>
                <a:chOff x="6805413" y="3100904"/>
                <a:chExt cx="122758" cy="1698043"/>
              </a:xfrm>
            </p:grpSpPr>
            <p:sp>
              <p:nvSpPr>
                <p:cNvPr id="5619" name="Google Shape;5619;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71"/>
              <p:cNvGrpSpPr/>
              <p:nvPr/>
            </p:nvGrpSpPr>
            <p:grpSpPr>
              <a:xfrm>
                <a:off x="2272795" y="2882501"/>
                <a:ext cx="103104" cy="1426186"/>
                <a:chOff x="5206863" y="3100904"/>
                <a:chExt cx="122758" cy="1698043"/>
              </a:xfrm>
            </p:grpSpPr>
            <p:sp>
              <p:nvSpPr>
                <p:cNvPr id="5627" name="Google Shape;5627;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71"/>
              <p:cNvGrpSpPr/>
              <p:nvPr/>
            </p:nvGrpSpPr>
            <p:grpSpPr>
              <a:xfrm>
                <a:off x="1542694" y="2882501"/>
                <a:ext cx="103104" cy="1426186"/>
                <a:chOff x="6006138" y="3143629"/>
                <a:chExt cx="122758" cy="1698043"/>
              </a:xfrm>
            </p:grpSpPr>
            <p:sp>
              <p:nvSpPr>
                <p:cNvPr id="5635" name="Google Shape;5635;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42" name="Google Shape;5642;p71"/>
          <p:cNvGrpSpPr/>
          <p:nvPr/>
        </p:nvGrpSpPr>
        <p:grpSpPr>
          <a:xfrm>
            <a:off x="5683472" y="3518037"/>
            <a:ext cx="2749952" cy="870677"/>
            <a:chOff x="238125" y="1725700"/>
            <a:chExt cx="7139025" cy="2260325"/>
          </a:xfrm>
        </p:grpSpPr>
        <p:sp>
          <p:nvSpPr>
            <p:cNvPr id="5643" name="Google Shape;5643;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71"/>
          <p:cNvGrpSpPr/>
          <p:nvPr/>
        </p:nvGrpSpPr>
        <p:grpSpPr>
          <a:xfrm>
            <a:off x="5953636" y="2459783"/>
            <a:ext cx="1105452" cy="916747"/>
            <a:chOff x="5249100" y="1210600"/>
            <a:chExt cx="3502700" cy="2904775"/>
          </a:xfrm>
        </p:grpSpPr>
        <p:sp>
          <p:nvSpPr>
            <p:cNvPr id="5654" name="Google Shape;5654;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8" name="Google Shape;5658;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59" name="Google Shape;5659;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60" name="Google Shape;5660;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61" name="Google Shape;5661;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62" name="Google Shape;5662;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71"/>
          <p:cNvGrpSpPr/>
          <p:nvPr/>
        </p:nvGrpSpPr>
        <p:grpSpPr>
          <a:xfrm>
            <a:off x="7136183" y="1179201"/>
            <a:ext cx="1304650" cy="1124856"/>
            <a:chOff x="7287122" y="1165658"/>
            <a:chExt cx="1219413" cy="1051365"/>
          </a:xfrm>
        </p:grpSpPr>
        <p:grpSp>
          <p:nvGrpSpPr>
            <p:cNvPr id="5664" name="Google Shape;5664;p71"/>
            <p:cNvGrpSpPr/>
            <p:nvPr/>
          </p:nvGrpSpPr>
          <p:grpSpPr>
            <a:xfrm>
              <a:off x="7287122" y="1969723"/>
              <a:ext cx="1219413" cy="247300"/>
              <a:chOff x="7287122" y="1969723"/>
              <a:chExt cx="1219413" cy="247300"/>
            </a:xfrm>
          </p:grpSpPr>
          <p:sp>
            <p:nvSpPr>
              <p:cNvPr id="5665" name="Google Shape;5665;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6" name="Google Shape;5666;p71"/>
              <p:cNvGrpSpPr/>
              <p:nvPr/>
            </p:nvGrpSpPr>
            <p:grpSpPr>
              <a:xfrm>
                <a:off x="7287122" y="2063892"/>
                <a:ext cx="1151753" cy="73428"/>
                <a:chOff x="7287122" y="2063892"/>
                <a:chExt cx="1151753" cy="73428"/>
              </a:xfrm>
            </p:grpSpPr>
            <p:sp>
              <p:nvSpPr>
                <p:cNvPr id="5667" name="Google Shape;5667;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8" name="Google Shape;5668;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69" name="Google Shape;5669;p71"/>
            <p:cNvGrpSpPr/>
            <p:nvPr/>
          </p:nvGrpSpPr>
          <p:grpSpPr>
            <a:xfrm>
              <a:off x="7287122" y="1712201"/>
              <a:ext cx="1219403" cy="246767"/>
              <a:chOff x="7287122" y="1712201"/>
              <a:chExt cx="1219403" cy="246767"/>
            </a:xfrm>
          </p:grpSpPr>
          <p:sp>
            <p:nvSpPr>
              <p:cNvPr id="5670" name="Google Shape;5670;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1" name="Google Shape;5671;p71"/>
              <p:cNvGrpSpPr/>
              <p:nvPr/>
            </p:nvGrpSpPr>
            <p:grpSpPr>
              <a:xfrm>
                <a:off x="7287122" y="1842861"/>
                <a:ext cx="1005303" cy="73419"/>
                <a:chOff x="7287122" y="1842861"/>
                <a:chExt cx="1005303" cy="73419"/>
              </a:xfrm>
            </p:grpSpPr>
            <p:sp>
              <p:nvSpPr>
                <p:cNvPr id="5672" name="Google Shape;5672;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3" name="Google Shape;5673;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74" name="Google Shape;5674;p71"/>
            <p:cNvGrpSpPr/>
            <p:nvPr/>
          </p:nvGrpSpPr>
          <p:grpSpPr>
            <a:xfrm>
              <a:off x="7287122" y="1447520"/>
              <a:ext cx="1219403" cy="286667"/>
              <a:chOff x="7287122" y="1447520"/>
              <a:chExt cx="1219403" cy="286667"/>
            </a:xfrm>
          </p:grpSpPr>
          <p:sp>
            <p:nvSpPr>
              <p:cNvPr id="5675" name="Google Shape;5675;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6" name="Google Shape;5676;p71"/>
              <p:cNvGrpSpPr/>
              <p:nvPr/>
            </p:nvGrpSpPr>
            <p:grpSpPr>
              <a:xfrm>
                <a:off x="7287122" y="1581977"/>
                <a:ext cx="852803" cy="73428"/>
                <a:chOff x="7287122" y="1581977"/>
                <a:chExt cx="852803" cy="73428"/>
              </a:xfrm>
            </p:grpSpPr>
            <p:sp>
              <p:nvSpPr>
                <p:cNvPr id="5677" name="Google Shape;5677;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8" name="Google Shape;5678;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79" name="Google Shape;5679;p71"/>
            <p:cNvGrpSpPr/>
            <p:nvPr/>
          </p:nvGrpSpPr>
          <p:grpSpPr>
            <a:xfrm>
              <a:off x="7287122" y="1165658"/>
              <a:ext cx="1219403" cy="344253"/>
              <a:chOff x="7287122" y="1165658"/>
              <a:chExt cx="1219403" cy="344253"/>
            </a:xfrm>
          </p:grpSpPr>
          <p:sp>
            <p:nvSpPr>
              <p:cNvPr id="5680" name="Google Shape;5680;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1" name="Google Shape;5681;p71"/>
              <p:cNvGrpSpPr/>
              <p:nvPr/>
            </p:nvGrpSpPr>
            <p:grpSpPr>
              <a:xfrm>
                <a:off x="7287122" y="1341025"/>
                <a:ext cx="695703" cy="73419"/>
                <a:chOff x="7287122" y="1341025"/>
                <a:chExt cx="695703" cy="73419"/>
              </a:xfrm>
            </p:grpSpPr>
            <p:sp>
              <p:nvSpPr>
                <p:cNvPr id="5682" name="Google Shape;5682;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3" name="Google Shape;5683;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84" name="Google Shape;5684;p71"/>
          <p:cNvGrpSpPr/>
          <p:nvPr/>
        </p:nvGrpSpPr>
        <p:grpSpPr>
          <a:xfrm>
            <a:off x="5802676" y="1185224"/>
            <a:ext cx="1397729" cy="1098540"/>
            <a:chOff x="5900602" y="1193063"/>
            <a:chExt cx="1299851" cy="1021707"/>
          </a:xfrm>
        </p:grpSpPr>
        <p:grpSp>
          <p:nvGrpSpPr>
            <p:cNvPr id="5685" name="Google Shape;5685;p71"/>
            <p:cNvGrpSpPr/>
            <p:nvPr/>
          </p:nvGrpSpPr>
          <p:grpSpPr>
            <a:xfrm>
              <a:off x="6520337" y="1193063"/>
              <a:ext cx="341815" cy="799959"/>
              <a:chOff x="6520337" y="1193063"/>
              <a:chExt cx="341815" cy="799959"/>
            </a:xfrm>
          </p:grpSpPr>
          <p:grpSp>
            <p:nvGrpSpPr>
              <p:cNvPr id="5686" name="Google Shape;5686;p71"/>
              <p:cNvGrpSpPr/>
              <p:nvPr/>
            </p:nvGrpSpPr>
            <p:grpSpPr>
              <a:xfrm>
                <a:off x="6520337" y="1589527"/>
                <a:ext cx="213950" cy="403494"/>
                <a:chOff x="6520337" y="1589527"/>
                <a:chExt cx="213950" cy="403494"/>
              </a:xfrm>
            </p:grpSpPr>
            <p:sp>
              <p:nvSpPr>
                <p:cNvPr id="5687" name="Google Shape;5687;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71"/>
              <p:cNvGrpSpPr/>
              <p:nvPr/>
            </p:nvGrpSpPr>
            <p:grpSpPr>
              <a:xfrm>
                <a:off x="6577204" y="1193063"/>
                <a:ext cx="284947" cy="464512"/>
                <a:chOff x="6577204" y="1193063"/>
                <a:chExt cx="284947" cy="464512"/>
              </a:xfrm>
            </p:grpSpPr>
            <p:sp>
              <p:nvSpPr>
                <p:cNvPr id="5690" name="Google Shape;5690;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1" name="Google Shape;5691;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92" name="Google Shape;5692;p71"/>
            <p:cNvGrpSpPr/>
            <p:nvPr/>
          </p:nvGrpSpPr>
          <p:grpSpPr>
            <a:xfrm>
              <a:off x="6238903" y="1193063"/>
              <a:ext cx="300475" cy="900152"/>
              <a:chOff x="6238903" y="1193063"/>
              <a:chExt cx="300475" cy="900152"/>
            </a:xfrm>
          </p:grpSpPr>
          <p:grpSp>
            <p:nvGrpSpPr>
              <p:cNvPr id="5693" name="Google Shape;5693;p71"/>
              <p:cNvGrpSpPr/>
              <p:nvPr/>
            </p:nvGrpSpPr>
            <p:grpSpPr>
              <a:xfrm>
                <a:off x="6290865" y="1489315"/>
                <a:ext cx="248514" cy="603900"/>
                <a:chOff x="6290865" y="1489315"/>
                <a:chExt cx="248514" cy="603900"/>
              </a:xfrm>
            </p:grpSpPr>
            <p:sp>
              <p:nvSpPr>
                <p:cNvPr id="5694" name="Google Shape;5694;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71"/>
              <p:cNvGrpSpPr/>
              <p:nvPr/>
            </p:nvGrpSpPr>
            <p:grpSpPr>
              <a:xfrm>
                <a:off x="6238903" y="1193063"/>
                <a:ext cx="284947" cy="333087"/>
                <a:chOff x="6238903" y="1193063"/>
                <a:chExt cx="284947" cy="333087"/>
              </a:xfrm>
            </p:grpSpPr>
            <p:sp>
              <p:nvSpPr>
                <p:cNvPr id="5697" name="Google Shape;5697;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8" name="Google Shape;5698;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699" name="Google Shape;5699;p71"/>
            <p:cNvGrpSpPr/>
            <p:nvPr/>
          </p:nvGrpSpPr>
          <p:grpSpPr>
            <a:xfrm>
              <a:off x="5900602" y="1193063"/>
              <a:ext cx="444345" cy="1021707"/>
              <a:chOff x="5900602" y="1193063"/>
              <a:chExt cx="444345" cy="1021707"/>
            </a:xfrm>
          </p:grpSpPr>
          <p:grpSp>
            <p:nvGrpSpPr>
              <p:cNvPr id="5700" name="Google Shape;5700;p71"/>
              <p:cNvGrpSpPr/>
              <p:nvPr/>
            </p:nvGrpSpPr>
            <p:grpSpPr>
              <a:xfrm>
                <a:off x="6046501" y="1367785"/>
                <a:ext cx="298446" cy="846986"/>
                <a:chOff x="6046501" y="1367785"/>
                <a:chExt cx="298446" cy="846986"/>
              </a:xfrm>
            </p:grpSpPr>
            <p:sp>
              <p:nvSpPr>
                <p:cNvPr id="5701" name="Google Shape;5701;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71"/>
              <p:cNvGrpSpPr/>
              <p:nvPr/>
            </p:nvGrpSpPr>
            <p:grpSpPr>
              <a:xfrm>
                <a:off x="5900602" y="1193063"/>
                <a:ext cx="284947" cy="182312"/>
                <a:chOff x="5900602" y="1193063"/>
                <a:chExt cx="284947" cy="182312"/>
              </a:xfrm>
            </p:grpSpPr>
            <p:sp>
              <p:nvSpPr>
                <p:cNvPr id="5704" name="Google Shape;5704;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5" name="Google Shape;5705;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06" name="Google Shape;5706;p71"/>
            <p:cNvGrpSpPr/>
            <p:nvPr/>
          </p:nvGrpSpPr>
          <p:grpSpPr>
            <a:xfrm>
              <a:off x="6738300" y="1193063"/>
              <a:ext cx="462153" cy="707634"/>
              <a:chOff x="6738300" y="1193063"/>
              <a:chExt cx="462153" cy="707634"/>
            </a:xfrm>
          </p:grpSpPr>
          <p:grpSp>
            <p:nvGrpSpPr>
              <p:cNvPr id="5707" name="Google Shape;5707;p71"/>
              <p:cNvGrpSpPr/>
              <p:nvPr/>
            </p:nvGrpSpPr>
            <p:grpSpPr>
              <a:xfrm>
                <a:off x="6915505" y="1193063"/>
                <a:ext cx="284947" cy="597387"/>
                <a:chOff x="6915505" y="1193063"/>
                <a:chExt cx="284947" cy="597387"/>
              </a:xfrm>
            </p:grpSpPr>
            <p:sp>
              <p:nvSpPr>
                <p:cNvPr id="5708" name="Google Shape;5708;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9" name="Google Shape;5709;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10" name="Google Shape;5710;p71"/>
              <p:cNvGrpSpPr/>
              <p:nvPr/>
            </p:nvGrpSpPr>
            <p:grpSpPr>
              <a:xfrm>
                <a:off x="6738300" y="1684725"/>
                <a:ext cx="230066" cy="215971"/>
                <a:chOff x="6738300" y="1684725"/>
                <a:chExt cx="230066" cy="215971"/>
              </a:xfrm>
            </p:grpSpPr>
            <p:sp>
              <p:nvSpPr>
                <p:cNvPr id="5711" name="Google Shape;5711;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16"/>
        <p:cNvGrpSpPr/>
        <p:nvPr/>
      </p:nvGrpSpPr>
      <p:grpSpPr>
        <a:xfrm>
          <a:off x="0" y="0"/>
          <a:ext cx="0" cy="0"/>
          <a:chOff x="0" y="0"/>
          <a:chExt cx="0" cy="0"/>
        </a:xfrm>
      </p:grpSpPr>
      <p:sp>
        <p:nvSpPr>
          <p:cNvPr id="5717" name="Google Shape;5717;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718" name="Google Shape;5718;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719" name="Google Shape;5719;p72"/>
          <p:cNvGrpSpPr/>
          <p:nvPr/>
        </p:nvGrpSpPr>
        <p:grpSpPr>
          <a:xfrm>
            <a:off x="829359" y="2307635"/>
            <a:ext cx="339235" cy="298186"/>
            <a:chOff x="898875" y="244725"/>
            <a:chExt cx="481800" cy="423500"/>
          </a:xfrm>
        </p:grpSpPr>
        <p:sp>
          <p:nvSpPr>
            <p:cNvPr id="5720" name="Google Shape;5720;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6" name="Google Shape;5726;p72"/>
          <p:cNvGrpSpPr/>
          <p:nvPr/>
        </p:nvGrpSpPr>
        <p:grpSpPr>
          <a:xfrm>
            <a:off x="1267741" y="2287103"/>
            <a:ext cx="298169" cy="339253"/>
            <a:chOff x="1529350" y="258825"/>
            <a:chExt cx="423475" cy="481825"/>
          </a:xfrm>
        </p:grpSpPr>
        <p:sp>
          <p:nvSpPr>
            <p:cNvPr id="5727" name="Google Shape;5727;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9" name="Google Shape;5729;p72"/>
          <p:cNvGrpSpPr/>
          <p:nvPr/>
        </p:nvGrpSpPr>
        <p:grpSpPr>
          <a:xfrm>
            <a:off x="1660716" y="2367273"/>
            <a:ext cx="340890" cy="178912"/>
            <a:chOff x="2084325" y="363300"/>
            <a:chExt cx="484150" cy="254100"/>
          </a:xfrm>
        </p:grpSpPr>
        <p:sp>
          <p:nvSpPr>
            <p:cNvPr id="5730" name="Google Shape;5730;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2" name="Google Shape;5732;p72"/>
          <p:cNvGrpSpPr/>
          <p:nvPr/>
        </p:nvGrpSpPr>
        <p:grpSpPr>
          <a:xfrm>
            <a:off x="2110011" y="2287102"/>
            <a:ext cx="298169" cy="339253"/>
            <a:chOff x="2707500" y="249400"/>
            <a:chExt cx="423475" cy="481825"/>
          </a:xfrm>
        </p:grpSpPr>
        <p:sp>
          <p:nvSpPr>
            <p:cNvPr id="5733" name="Google Shape;5733;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5" name="Google Shape;5735;p72"/>
          <p:cNvGrpSpPr/>
          <p:nvPr/>
        </p:nvGrpSpPr>
        <p:grpSpPr>
          <a:xfrm>
            <a:off x="2523626" y="2287428"/>
            <a:ext cx="305386" cy="338602"/>
            <a:chOff x="3300325" y="249875"/>
            <a:chExt cx="433725" cy="480900"/>
          </a:xfrm>
        </p:grpSpPr>
        <p:sp>
          <p:nvSpPr>
            <p:cNvPr id="5736" name="Google Shape;5736;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2" name="Google Shape;5742;p72"/>
          <p:cNvGrpSpPr/>
          <p:nvPr/>
        </p:nvGrpSpPr>
        <p:grpSpPr>
          <a:xfrm>
            <a:off x="2912712" y="2287349"/>
            <a:ext cx="352349" cy="338760"/>
            <a:chOff x="3854700" y="249750"/>
            <a:chExt cx="500425" cy="481125"/>
          </a:xfrm>
        </p:grpSpPr>
        <p:sp>
          <p:nvSpPr>
            <p:cNvPr id="5743" name="Google Shape;5743;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5" name="Google Shape;5745;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1" name="Google Shape;5751;p72"/>
          <p:cNvGrpSpPr/>
          <p:nvPr/>
        </p:nvGrpSpPr>
        <p:grpSpPr>
          <a:xfrm>
            <a:off x="3330701" y="2287349"/>
            <a:ext cx="352349" cy="338760"/>
            <a:chOff x="4447550" y="249750"/>
            <a:chExt cx="500425" cy="481125"/>
          </a:xfrm>
        </p:grpSpPr>
        <p:sp>
          <p:nvSpPr>
            <p:cNvPr id="5752" name="Google Shape;5752;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4" name="Google Shape;5754;p72"/>
          <p:cNvGrpSpPr/>
          <p:nvPr/>
        </p:nvGrpSpPr>
        <p:grpSpPr>
          <a:xfrm>
            <a:off x="3759902" y="2287102"/>
            <a:ext cx="339253" cy="339253"/>
            <a:chOff x="5049725" y="249400"/>
            <a:chExt cx="481825" cy="481825"/>
          </a:xfrm>
        </p:grpSpPr>
        <p:sp>
          <p:nvSpPr>
            <p:cNvPr id="5755" name="Google Shape;5755;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72"/>
          <p:cNvGrpSpPr/>
          <p:nvPr/>
        </p:nvGrpSpPr>
        <p:grpSpPr>
          <a:xfrm>
            <a:off x="4173843" y="2287102"/>
            <a:ext cx="339253" cy="339253"/>
            <a:chOff x="5660400" y="238125"/>
            <a:chExt cx="481825" cy="481825"/>
          </a:xfrm>
        </p:grpSpPr>
        <p:sp>
          <p:nvSpPr>
            <p:cNvPr id="5758" name="Google Shape;5758;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0" name="Google Shape;5760;p72"/>
          <p:cNvGrpSpPr/>
          <p:nvPr/>
        </p:nvGrpSpPr>
        <p:grpSpPr>
          <a:xfrm>
            <a:off x="4590529" y="2287102"/>
            <a:ext cx="339253" cy="339253"/>
            <a:chOff x="6235400" y="249400"/>
            <a:chExt cx="481825" cy="481825"/>
          </a:xfrm>
        </p:grpSpPr>
        <p:sp>
          <p:nvSpPr>
            <p:cNvPr id="5761" name="Google Shape;5761;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6" name="Google Shape;5766;p72"/>
          <p:cNvGrpSpPr/>
          <p:nvPr/>
        </p:nvGrpSpPr>
        <p:grpSpPr>
          <a:xfrm>
            <a:off x="828875" y="2731810"/>
            <a:ext cx="340204" cy="298116"/>
            <a:chOff x="899850" y="871450"/>
            <a:chExt cx="483175" cy="423400"/>
          </a:xfrm>
        </p:grpSpPr>
        <p:sp>
          <p:nvSpPr>
            <p:cNvPr id="5767" name="Google Shape;5767;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71" name="Google Shape;5771;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72" name="Google Shape;5772;p72"/>
          <p:cNvGrpSpPr/>
          <p:nvPr/>
        </p:nvGrpSpPr>
        <p:grpSpPr>
          <a:xfrm>
            <a:off x="1660875" y="2711232"/>
            <a:ext cx="340573" cy="339271"/>
            <a:chOff x="2085450" y="842250"/>
            <a:chExt cx="483700" cy="481850"/>
          </a:xfrm>
        </p:grpSpPr>
        <p:sp>
          <p:nvSpPr>
            <p:cNvPr id="5773" name="Google Shape;5773;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6" name="Google Shape;5776;p72"/>
          <p:cNvGrpSpPr/>
          <p:nvPr/>
        </p:nvGrpSpPr>
        <p:grpSpPr>
          <a:xfrm>
            <a:off x="2089443" y="2711241"/>
            <a:ext cx="339306" cy="339253"/>
            <a:chOff x="2685825" y="840375"/>
            <a:chExt cx="481900" cy="481825"/>
          </a:xfrm>
        </p:grpSpPr>
        <p:sp>
          <p:nvSpPr>
            <p:cNvPr id="5777" name="Google Shape;5777;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2"/>
          <p:cNvGrpSpPr/>
          <p:nvPr/>
        </p:nvGrpSpPr>
        <p:grpSpPr>
          <a:xfrm>
            <a:off x="2501104" y="2710924"/>
            <a:ext cx="350431" cy="339887"/>
            <a:chOff x="3270675" y="841800"/>
            <a:chExt cx="497700" cy="482725"/>
          </a:xfrm>
        </p:grpSpPr>
        <p:sp>
          <p:nvSpPr>
            <p:cNvPr id="5780" name="Google Shape;5780;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83" name="Google Shape;5783;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84" name="Google Shape;5784;p72"/>
          <p:cNvGrpSpPr/>
          <p:nvPr/>
        </p:nvGrpSpPr>
        <p:grpSpPr>
          <a:xfrm>
            <a:off x="3337249" y="2731783"/>
            <a:ext cx="339253" cy="298169"/>
            <a:chOff x="4467200" y="877100"/>
            <a:chExt cx="481825" cy="423475"/>
          </a:xfrm>
        </p:grpSpPr>
        <p:sp>
          <p:nvSpPr>
            <p:cNvPr id="5785" name="Google Shape;5785;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72"/>
          <p:cNvGrpSpPr/>
          <p:nvPr/>
        </p:nvGrpSpPr>
        <p:grpSpPr>
          <a:xfrm>
            <a:off x="3752140" y="2711232"/>
            <a:ext cx="354778" cy="339271"/>
            <a:chOff x="5045500" y="842250"/>
            <a:chExt cx="503875" cy="481850"/>
          </a:xfrm>
        </p:grpSpPr>
        <p:sp>
          <p:nvSpPr>
            <p:cNvPr id="5790" name="Google Shape;5790;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2" name="Google Shape;5792;p72"/>
          <p:cNvGrpSpPr/>
          <p:nvPr/>
        </p:nvGrpSpPr>
        <p:grpSpPr>
          <a:xfrm>
            <a:off x="4174987" y="2737451"/>
            <a:ext cx="336965" cy="286833"/>
            <a:chOff x="5645200" y="879425"/>
            <a:chExt cx="478575" cy="407375"/>
          </a:xfrm>
        </p:grpSpPr>
        <p:sp>
          <p:nvSpPr>
            <p:cNvPr id="5793" name="Google Shape;5793;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9" name="Google Shape;5799;p72"/>
          <p:cNvGrpSpPr/>
          <p:nvPr/>
        </p:nvGrpSpPr>
        <p:grpSpPr>
          <a:xfrm>
            <a:off x="4611062" y="2711241"/>
            <a:ext cx="298186" cy="339253"/>
            <a:chOff x="6264525" y="842250"/>
            <a:chExt cx="423500" cy="481825"/>
          </a:xfrm>
        </p:grpSpPr>
        <p:sp>
          <p:nvSpPr>
            <p:cNvPr id="5800" name="Google Shape;5800;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7" name="Google Shape;5807;p72"/>
          <p:cNvGrpSpPr/>
          <p:nvPr/>
        </p:nvGrpSpPr>
        <p:grpSpPr>
          <a:xfrm>
            <a:off x="829350" y="3125895"/>
            <a:ext cx="339253" cy="339253"/>
            <a:chOff x="900750" y="1436075"/>
            <a:chExt cx="481825" cy="481825"/>
          </a:xfrm>
        </p:grpSpPr>
        <p:sp>
          <p:nvSpPr>
            <p:cNvPr id="5808" name="Google Shape;5808;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2" name="Google Shape;5812;p72"/>
          <p:cNvGrpSpPr/>
          <p:nvPr/>
        </p:nvGrpSpPr>
        <p:grpSpPr>
          <a:xfrm>
            <a:off x="1247198" y="3186183"/>
            <a:ext cx="339253" cy="218676"/>
            <a:chOff x="1492675" y="1520750"/>
            <a:chExt cx="481825" cy="310575"/>
          </a:xfrm>
        </p:grpSpPr>
        <p:sp>
          <p:nvSpPr>
            <p:cNvPr id="5813" name="Google Shape;5813;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72"/>
          <p:cNvGrpSpPr/>
          <p:nvPr/>
        </p:nvGrpSpPr>
        <p:grpSpPr>
          <a:xfrm>
            <a:off x="1654995" y="3125877"/>
            <a:ext cx="352332" cy="339288"/>
            <a:chOff x="2071000" y="1435025"/>
            <a:chExt cx="500400" cy="481875"/>
          </a:xfrm>
        </p:grpSpPr>
        <p:sp>
          <p:nvSpPr>
            <p:cNvPr id="5816" name="Google Shape;5816;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72"/>
          <p:cNvGrpSpPr/>
          <p:nvPr/>
        </p:nvGrpSpPr>
        <p:grpSpPr>
          <a:xfrm>
            <a:off x="2083159" y="3146709"/>
            <a:ext cx="351874" cy="297623"/>
            <a:chOff x="2678350" y="1464650"/>
            <a:chExt cx="499750" cy="422700"/>
          </a:xfrm>
        </p:grpSpPr>
        <p:sp>
          <p:nvSpPr>
            <p:cNvPr id="5820" name="Google Shape;5820;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3" name="Google Shape;5823;p72"/>
          <p:cNvGrpSpPr/>
          <p:nvPr/>
        </p:nvGrpSpPr>
        <p:grpSpPr>
          <a:xfrm>
            <a:off x="2506692" y="3125895"/>
            <a:ext cx="339253" cy="339253"/>
            <a:chOff x="3271200" y="1435075"/>
            <a:chExt cx="481825" cy="481825"/>
          </a:xfrm>
        </p:grpSpPr>
        <p:sp>
          <p:nvSpPr>
            <p:cNvPr id="5824" name="Google Shape;5824;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6" name="Google Shape;5826;p72"/>
          <p:cNvGrpSpPr/>
          <p:nvPr/>
        </p:nvGrpSpPr>
        <p:grpSpPr>
          <a:xfrm>
            <a:off x="2917165" y="3125877"/>
            <a:ext cx="343442" cy="339288"/>
            <a:chOff x="3858100" y="1435075"/>
            <a:chExt cx="487775" cy="481875"/>
          </a:xfrm>
        </p:grpSpPr>
        <p:sp>
          <p:nvSpPr>
            <p:cNvPr id="5827" name="Google Shape;5827;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2" name="Google Shape;5832;p72"/>
          <p:cNvGrpSpPr/>
          <p:nvPr/>
        </p:nvGrpSpPr>
        <p:grpSpPr>
          <a:xfrm>
            <a:off x="3337249" y="3125895"/>
            <a:ext cx="339253" cy="339253"/>
            <a:chOff x="4456875" y="1435075"/>
            <a:chExt cx="481825" cy="481825"/>
          </a:xfrm>
        </p:grpSpPr>
        <p:sp>
          <p:nvSpPr>
            <p:cNvPr id="5833" name="Google Shape;5833;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2" name="Google Shape;5852;p72"/>
          <p:cNvGrpSpPr/>
          <p:nvPr/>
        </p:nvGrpSpPr>
        <p:grpSpPr>
          <a:xfrm>
            <a:off x="3758239" y="3125886"/>
            <a:ext cx="342580" cy="339271"/>
            <a:chOff x="5049725" y="1435050"/>
            <a:chExt cx="486550" cy="481850"/>
          </a:xfrm>
        </p:grpSpPr>
        <p:sp>
          <p:nvSpPr>
            <p:cNvPr id="5853" name="Google Shape;5853;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72"/>
          <p:cNvGrpSpPr/>
          <p:nvPr/>
        </p:nvGrpSpPr>
        <p:grpSpPr>
          <a:xfrm>
            <a:off x="4173790" y="3125895"/>
            <a:ext cx="339359" cy="339253"/>
            <a:chOff x="5642475" y="1435075"/>
            <a:chExt cx="481975" cy="481825"/>
          </a:xfrm>
        </p:grpSpPr>
        <p:sp>
          <p:nvSpPr>
            <p:cNvPr id="5858" name="Google Shape;5858;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1" name="Google Shape;5861;p72"/>
          <p:cNvGrpSpPr/>
          <p:nvPr/>
        </p:nvGrpSpPr>
        <p:grpSpPr>
          <a:xfrm>
            <a:off x="4588276" y="3125886"/>
            <a:ext cx="343759" cy="339271"/>
            <a:chOff x="6232000" y="1435050"/>
            <a:chExt cx="488225" cy="481850"/>
          </a:xfrm>
        </p:grpSpPr>
        <p:sp>
          <p:nvSpPr>
            <p:cNvPr id="5862" name="Google Shape;5862;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7" name="Google Shape;5867;p72"/>
          <p:cNvGrpSpPr/>
          <p:nvPr/>
        </p:nvGrpSpPr>
        <p:grpSpPr>
          <a:xfrm>
            <a:off x="849012" y="3539545"/>
            <a:ext cx="299929" cy="337792"/>
            <a:chOff x="924450" y="2028975"/>
            <a:chExt cx="425975" cy="479750"/>
          </a:xfrm>
        </p:grpSpPr>
        <p:sp>
          <p:nvSpPr>
            <p:cNvPr id="5868" name="Google Shape;5868;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2"/>
          <p:cNvGrpSpPr/>
          <p:nvPr/>
        </p:nvGrpSpPr>
        <p:grpSpPr>
          <a:xfrm>
            <a:off x="1661509" y="3559347"/>
            <a:ext cx="339306" cy="298186"/>
            <a:chOff x="2085450" y="2057100"/>
            <a:chExt cx="481900" cy="423500"/>
          </a:xfrm>
        </p:grpSpPr>
        <p:sp>
          <p:nvSpPr>
            <p:cNvPr id="5872" name="Google Shape;5872;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72"/>
          <p:cNvGrpSpPr/>
          <p:nvPr/>
        </p:nvGrpSpPr>
        <p:grpSpPr>
          <a:xfrm>
            <a:off x="2089442" y="3582592"/>
            <a:ext cx="339306" cy="251698"/>
            <a:chOff x="2678275" y="2090100"/>
            <a:chExt cx="481900" cy="357475"/>
          </a:xfrm>
        </p:grpSpPr>
        <p:sp>
          <p:nvSpPr>
            <p:cNvPr id="5876" name="Google Shape;5876;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72"/>
          <p:cNvGrpSpPr/>
          <p:nvPr/>
        </p:nvGrpSpPr>
        <p:grpSpPr>
          <a:xfrm>
            <a:off x="2566646" y="3594790"/>
            <a:ext cx="219345" cy="227301"/>
            <a:chOff x="3357325" y="2093500"/>
            <a:chExt cx="311525" cy="322825"/>
          </a:xfrm>
        </p:grpSpPr>
        <p:sp>
          <p:nvSpPr>
            <p:cNvPr id="5882" name="Google Shape;5882;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5" name="Google Shape;5885;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6" name="Google Shape;5886;p72"/>
          <p:cNvGrpSpPr/>
          <p:nvPr/>
        </p:nvGrpSpPr>
        <p:grpSpPr>
          <a:xfrm>
            <a:off x="3360836" y="3538814"/>
            <a:ext cx="292078" cy="339253"/>
            <a:chOff x="4492800" y="2027925"/>
            <a:chExt cx="414825" cy="481825"/>
          </a:xfrm>
        </p:grpSpPr>
        <p:sp>
          <p:nvSpPr>
            <p:cNvPr id="5887" name="Google Shape;5887;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9" name="Google Shape;5889;p72"/>
          <p:cNvGrpSpPr/>
          <p:nvPr/>
        </p:nvGrpSpPr>
        <p:grpSpPr>
          <a:xfrm>
            <a:off x="3759928" y="3538805"/>
            <a:ext cx="339200" cy="339271"/>
            <a:chOff x="5049725" y="2027900"/>
            <a:chExt cx="481750" cy="481850"/>
          </a:xfrm>
        </p:grpSpPr>
        <p:sp>
          <p:nvSpPr>
            <p:cNvPr id="5890" name="Google Shape;5890;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8" name="Google Shape;5898;p72"/>
          <p:cNvGrpSpPr/>
          <p:nvPr/>
        </p:nvGrpSpPr>
        <p:grpSpPr>
          <a:xfrm>
            <a:off x="4233524" y="3538893"/>
            <a:ext cx="219890" cy="339095"/>
            <a:chOff x="5726350" y="2028150"/>
            <a:chExt cx="312300" cy="481600"/>
          </a:xfrm>
        </p:grpSpPr>
        <p:sp>
          <p:nvSpPr>
            <p:cNvPr id="5899" name="Google Shape;5899;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2" name="Google Shape;5902;p72"/>
          <p:cNvGrpSpPr/>
          <p:nvPr/>
        </p:nvGrpSpPr>
        <p:grpSpPr>
          <a:xfrm>
            <a:off x="4593715" y="3542000"/>
            <a:ext cx="332881" cy="332881"/>
            <a:chOff x="6239925" y="2032450"/>
            <a:chExt cx="472775" cy="472775"/>
          </a:xfrm>
        </p:grpSpPr>
        <p:sp>
          <p:nvSpPr>
            <p:cNvPr id="5903" name="Google Shape;5903;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72"/>
          <p:cNvGrpSpPr/>
          <p:nvPr/>
        </p:nvGrpSpPr>
        <p:grpSpPr>
          <a:xfrm>
            <a:off x="5042807" y="2364092"/>
            <a:ext cx="334641" cy="185425"/>
            <a:chOff x="903075" y="2730000"/>
            <a:chExt cx="475275" cy="263350"/>
          </a:xfrm>
        </p:grpSpPr>
        <p:sp>
          <p:nvSpPr>
            <p:cNvPr id="5906" name="Google Shape;5906;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9" name="Google Shape;5909;p72"/>
          <p:cNvGrpSpPr/>
          <p:nvPr/>
        </p:nvGrpSpPr>
        <p:grpSpPr>
          <a:xfrm>
            <a:off x="1247198" y="3538814"/>
            <a:ext cx="339253" cy="339253"/>
            <a:chOff x="1492675" y="2027925"/>
            <a:chExt cx="481825" cy="481825"/>
          </a:xfrm>
        </p:grpSpPr>
        <p:sp>
          <p:nvSpPr>
            <p:cNvPr id="5910" name="Google Shape;5910;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72"/>
          <p:cNvGrpSpPr/>
          <p:nvPr/>
        </p:nvGrpSpPr>
        <p:grpSpPr>
          <a:xfrm>
            <a:off x="5473575" y="2287178"/>
            <a:ext cx="339253" cy="339253"/>
            <a:chOff x="1492675" y="2620775"/>
            <a:chExt cx="481825" cy="481825"/>
          </a:xfrm>
        </p:grpSpPr>
        <p:sp>
          <p:nvSpPr>
            <p:cNvPr id="5916" name="Google Shape;5916;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18" name="Google Shape;5918;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9" name="Google Shape;5919;p72"/>
          <p:cNvGrpSpPr/>
          <p:nvPr/>
        </p:nvGrpSpPr>
        <p:grpSpPr>
          <a:xfrm>
            <a:off x="6297328" y="2303161"/>
            <a:ext cx="333585" cy="307287"/>
            <a:chOff x="2682350" y="2643425"/>
            <a:chExt cx="473775" cy="436425"/>
          </a:xfrm>
        </p:grpSpPr>
        <p:sp>
          <p:nvSpPr>
            <p:cNvPr id="5920" name="Google Shape;5920;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72"/>
          <p:cNvGrpSpPr/>
          <p:nvPr/>
        </p:nvGrpSpPr>
        <p:grpSpPr>
          <a:xfrm>
            <a:off x="6762818" y="2287178"/>
            <a:ext cx="238531" cy="339253"/>
            <a:chOff x="3342725" y="2620775"/>
            <a:chExt cx="338775" cy="481825"/>
          </a:xfrm>
        </p:grpSpPr>
        <p:sp>
          <p:nvSpPr>
            <p:cNvPr id="5928" name="Google Shape;5928;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1" name="Google Shape;5931;p72"/>
          <p:cNvGrpSpPr/>
          <p:nvPr/>
        </p:nvGrpSpPr>
        <p:grpSpPr>
          <a:xfrm>
            <a:off x="7156568" y="2287178"/>
            <a:ext cx="278296" cy="339253"/>
            <a:chOff x="3907325" y="2620775"/>
            <a:chExt cx="395250" cy="481825"/>
          </a:xfrm>
        </p:grpSpPr>
        <p:sp>
          <p:nvSpPr>
            <p:cNvPr id="5932" name="Google Shape;5932;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6" name="Google Shape;5936;p72"/>
          <p:cNvGrpSpPr/>
          <p:nvPr/>
        </p:nvGrpSpPr>
        <p:grpSpPr>
          <a:xfrm>
            <a:off x="7549755" y="2297783"/>
            <a:ext cx="339253" cy="318042"/>
            <a:chOff x="4456875" y="2635825"/>
            <a:chExt cx="481825" cy="451700"/>
          </a:xfrm>
        </p:grpSpPr>
        <p:sp>
          <p:nvSpPr>
            <p:cNvPr id="5937" name="Google Shape;5937;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3" name="Google Shape;5943;p72"/>
          <p:cNvGrpSpPr/>
          <p:nvPr/>
        </p:nvGrpSpPr>
        <p:grpSpPr>
          <a:xfrm>
            <a:off x="7974679" y="2297783"/>
            <a:ext cx="339253" cy="318042"/>
            <a:chOff x="5049725" y="2635825"/>
            <a:chExt cx="481825" cy="451700"/>
          </a:xfrm>
        </p:grpSpPr>
        <p:sp>
          <p:nvSpPr>
            <p:cNvPr id="5944" name="Google Shape;5944;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72"/>
          <p:cNvGrpSpPr/>
          <p:nvPr/>
        </p:nvGrpSpPr>
        <p:grpSpPr>
          <a:xfrm>
            <a:off x="2375386" y="3952243"/>
            <a:ext cx="338566" cy="338373"/>
            <a:chOff x="5643000" y="2621375"/>
            <a:chExt cx="480850" cy="480575"/>
          </a:xfrm>
        </p:grpSpPr>
        <p:sp>
          <p:nvSpPr>
            <p:cNvPr id="5948" name="Google Shape;5948;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5" name="Google Shape;5955;p72"/>
          <p:cNvGrpSpPr/>
          <p:nvPr/>
        </p:nvGrpSpPr>
        <p:grpSpPr>
          <a:xfrm>
            <a:off x="4192782" y="3951803"/>
            <a:ext cx="339359" cy="339253"/>
            <a:chOff x="6235250" y="2620775"/>
            <a:chExt cx="481975" cy="481825"/>
          </a:xfrm>
        </p:grpSpPr>
        <p:sp>
          <p:nvSpPr>
            <p:cNvPr id="5956" name="Google Shape;5956;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1" name="Google Shape;5961;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62" name="Google Shape;5962;p72"/>
          <p:cNvGrpSpPr/>
          <p:nvPr/>
        </p:nvGrpSpPr>
        <p:grpSpPr>
          <a:xfrm>
            <a:off x="5472652" y="2711317"/>
            <a:ext cx="341101" cy="339253"/>
            <a:chOff x="1535000" y="3223325"/>
            <a:chExt cx="484450" cy="481825"/>
          </a:xfrm>
        </p:grpSpPr>
        <p:sp>
          <p:nvSpPr>
            <p:cNvPr id="5963" name="Google Shape;5963;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72"/>
          <p:cNvGrpSpPr/>
          <p:nvPr/>
        </p:nvGrpSpPr>
        <p:grpSpPr>
          <a:xfrm>
            <a:off x="5880219" y="2746618"/>
            <a:ext cx="339253" cy="268649"/>
            <a:chOff x="2085525" y="3263750"/>
            <a:chExt cx="481825" cy="381550"/>
          </a:xfrm>
        </p:grpSpPr>
        <p:sp>
          <p:nvSpPr>
            <p:cNvPr id="5967" name="Google Shape;5967;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69" name="Google Shape;5969;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70" name="Google Shape;5970;p72"/>
          <p:cNvGrpSpPr/>
          <p:nvPr/>
        </p:nvGrpSpPr>
        <p:grpSpPr>
          <a:xfrm>
            <a:off x="6711982" y="2711308"/>
            <a:ext cx="340204" cy="339271"/>
            <a:chOff x="3270450" y="3213625"/>
            <a:chExt cx="483175" cy="481850"/>
          </a:xfrm>
        </p:grpSpPr>
        <p:sp>
          <p:nvSpPr>
            <p:cNvPr id="5971" name="Google Shape;5971;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72"/>
          <p:cNvGrpSpPr/>
          <p:nvPr/>
        </p:nvGrpSpPr>
        <p:grpSpPr>
          <a:xfrm>
            <a:off x="7211250" y="2711317"/>
            <a:ext cx="168931" cy="339253"/>
            <a:chOff x="3984950" y="3213600"/>
            <a:chExt cx="239925" cy="481825"/>
          </a:xfrm>
        </p:grpSpPr>
        <p:sp>
          <p:nvSpPr>
            <p:cNvPr id="5974" name="Google Shape;5974;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76" name="Google Shape;5976;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78" name="Google Shape;5978;p72"/>
          <p:cNvGrpSpPr/>
          <p:nvPr/>
        </p:nvGrpSpPr>
        <p:grpSpPr>
          <a:xfrm>
            <a:off x="1874281" y="3981487"/>
            <a:ext cx="355218" cy="279880"/>
            <a:chOff x="5629975" y="3255775"/>
            <a:chExt cx="504500" cy="397500"/>
          </a:xfrm>
        </p:grpSpPr>
        <p:sp>
          <p:nvSpPr>
            <p:cNvPr id="5979" name="Google Shape;5979;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4" name="Google Shape;5984;p72"/>
          <p:cNvGrpSpPr/>
          <p:nvPr/>
        </p:nvGrpSpPr>
        <p:grpSpPr>
          <a:xfrm>
            <a:off x="3755839" y="3981593"/>
            <a:ext cx="340256" cy="279669"/>
            <a:chOff x="6234950" y="3255925"/>
            <a:chExt cx="483250" cy="397200"/>
          </a:xfrm>
        </p:grpSpPr>
        <p:sp>
          <p:nvSpPr>
            <p:cNvPr id="5985" name="Google Shape;5985;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6" name="Google Shape;5986;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1" name="Google Shape;5991;p72"/>
          <p:cNvGrpSpPr/>
          <p:nvPr/>
        </p:nvGrpSpPr>
        <p:grpSpPr>
          <a:xfrm>
            <a:off x="5051107" y="3125970"/>
            <a:ext cx="318042" cy="339253"/>
            <a:chOff x="914900" y="3806450"/>
            <a:chExt cx="451700" cy="481825"/>
          </a:xfrm>
        </p:grpSpPr>
        <p:sp>
          <p:nvSpPr>
            <p:cNvPr id="5992" name="Google Shape;5992;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7" name="Google Shape;5997;p72"/>
          <p:cNvGrpSpPr/>
          <p:nvPr/>
        </p:nvGrpSpPr>
        <p:grpSpPr>
          <a:xfrm>
            <a:off x="5470028" y="3125785"/>
            <a:ext cx="346347" cy="339623"/>
            <a:chOff x="1490050" y="3805975"/>
            <a:chExt cx="491900" cy="482350"/>
          </a:xfrm>
        </p:grpSpPr>
        <p:sp>
          <p:nvSpPr>
            <p:cNvPr id="5998" name="Google Shape;5998;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2" name="Google Shape;6002;p72"/>
          <p:cNvGrpSpPr/>
          <p:nvPr/>
        </p:nvGrpSpPr>
        <p:grpSpPr>
          <a:xfrm>
            <a:off x="5893896" y="3125970"/>
            <a:ext cx="311899" cy="339253"/>
            <a:chOff x="2104275" y="3806450"/>
            <a:chExt cx="442975" cy="481825"/>
          </a:xfrm>
        </p:grpSpPr>
        <p:sp>
          <p:nvSpPr>
            <p:cNvPr id="6003" name="Google Shape;6003;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5" name="Google Shape;6005;p72"/>
          <p:cNvGrpSpPr/>
          <p:nvPr/>
        </p:nvGrpSpPr>
        <p:grpSpPr>
          <a:xfrm>
            <a:off x="6317413" y="3125970"/>
            <a:ext cx="293416" cy="339253"/>
            <a:chOff x="2710875" y="3806450"/>
            <a:chExt cx="416725" cy="481825"/>
          </a:xfrm>
        </p:grpSpPr>
        <p:sp>
          <p:nvSpPr>
            <p:cNvPr id="6006" name="Google Shape;6006;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8" name="Google Shape;6008;p72"/>
          <p:cNvGrpSpPr/>
          <p:nvPr/>
        </p:nvGrpSpPr>
        <p:grpSpPr>
          <a:xfrm>
            <a:off x="6712457" y="3166412"/>
            <a:ext cx="339253" cy="258369"/>
            <a:chOff x="3271200" y="3863875"/>
            <a:chExt cx="481825" cy="366950"/>
          </a:xfrm>
        </p:grpSpPr>
        <p:sp>
          <p:nvSpPr>
            <p:cNvPr id="6009" name="Google Shape;6009;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1" name="Google Shape;6011;p72"/>
          <p:cNvGrpSpPr/>
          <p:nvPr/>
        </p:nvGrpSpPr>
        <p:grpSpPr>
          <a:xfrm>
            <a:off x="7147952" y="3126199"/>
            <a:ext cx="295528" cy="338795"/>
            <a:chOff x="3895050" y="3806775"/>
            <a:chExt cx="419725" cy="481175"/>
          </a:xfrm>
        </p:grpSpPr>
        <p:sp>
          <p:nvSpPr>
            <p:cNvPr id="6012" name="Google Shape;6012;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72"/>
          <p:cNvGrpSpPr/>
          <p:nvPr/>
        </p:nvGrpSpPr>
        <p:grpSpPr>
          <a:xfrm>
            <a:off x="7551234" y="3125979"/>
            <a:ext cx="336296" cy="339235"/>
            <a:chOff x="4464775" y="3806475"/>
            <a:chExt cx="477625" cy="481800"/>
          </a:xfrm>
        </p:grpSpPr>
        <p:sp>
          <p:nvSpPr>
            <p:cNvPr id="6015" name="Google Shape;6015;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72"/>
          <p:cNvGrpSpPr/>
          <p:nvPr/>
        </p:nvGrpSpPr>
        <p:grpSpPr>
          <a:xfrm>
            <a:off x="7974679" y="3125970"/>
            <a:ext cx="339253" cy="339253"/>
            <a:chOff x="5049725" y="3806450"/>
            <a:chExt cx="481825" cy="481825"/>
          </a:xfrm>
        </p:grpSpPr>
        <p:sp>
          <p:nvSpPr>
            <p:cNvPr id="6022" name="Google Shape;6022;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5" name="Google Shape;6025;p72"/>
          <p:cNvGrpSpPr/>
          <p:nvPr/>
        </p:nvGrpSpPr>
        <p:grpSpPr>
          <a:xfrm>
            <a:off x="1461983" y="3951798"/>
            <a:ext cx="339253" cy="339253"/>
            <a:chOff x="5651375" y="3806450"/>
            <a:chExt cx="481825" cy="481825"/>
          </a:xfrm>
        </p:grpSpPr>
        <p:sp>
          <p:nvSpPr>
            <p:cNvPr id="6026" name="Google Shape;6026;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72"/>
          <p:cNvGrpSpPr/>
          <p:nvPr/>
        </p:nvGrpSpPr>
        <p:grpSpPr>
          <a:xfrm>
            <a:off x="3360663" y="3953787"/>
            <a:ext cx="298503" cy="335275"/>
            <a:chOff x="6264300" y="3809300"/>
            <a:chExt cx="423950" cy="476175"/>
          </a:xfrm>
        </p:grpSpPr>
        <p:sp>
          <p:nvSpPr>
            <p:cNvPr id="6031" name="Google Shape;6031;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2"/>
          <p:cNvGrpSpPr/>
          <p:nvPr/>
        </p:nvGrpSpPr>
        <p:grpSpPr>
          <a:xfrm>
            <a:off x="5039841" y="3538881"/>
            <a:ext cx="340573" cy="339271"/>
            <a:chOff x="898875" y="4399275"/>
            <a:chExt cx="483700" cy="481850"/>
          </a:xfrm>
        </p:grpSpPr>
        <p:sp>
          <p:nvSpPr>
            <p:cNvPr id="6035" name="Google Shape;6035;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72"/>
          <p:cNvGrpSpPr/>
          <p:nvPr/>
        </p:nvGrpSpPr>
        <p:grpSpPr>
          <a:xfrm>
            <a:off x="5473575" y="3554133"/>
            <a:ext cx="339253" cy="308765"/>
            <a:chOff x="1492675" y="4420975"/>
            <a:chExt cx="481825" cy="438525"/>
          </a:xfrm>
        </p:grpSpPr>
        <p:sp>
          <p:nvSpPr>
            <p:cNvPr id="6044" name="Google Shape;6044;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9" name="Google Shape;6049;p72"/>
          <p:cNvGrpSpPr/>
          <p:nvPr/>
        </p:nvGrpSpPr>
        <p:grpSpPr>
          <a:xfrm>
            <a:off x="5878556" y="3539558"/>
            <a:ext cx="342580" cy="337915"/>
            <a:chOff x="2084100" y="4400250"/>
            <a:chExt cx="486550" cy="479925"/>
          </a:xfrm>
        </p:grpSpPr>
        <p:sp>
          <p:nvSpPr>
            <p:cNvPr id="6050" name="Google Shape;6050;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6" name="Google Shape;6056;p72"/>
          <p:cNvGrpSpPr/>
          <p:nvPr/>
        </p:nvGrpSpPr>
        <p:grpSpPr>
          <a:xfrm>
            <a:off x="6315036" y="3538907"/>
            <a:ext cx="298169" cy="339218"/>
            <a:chOff x="2707950" y="4399325"/>
            <a:chExt cx="423475" cy="481775"/>
          </a:xfrm>
        </p:grpSpPr>
        <p:sp>
          <p:nvSpPr>
            <p:cNvPr id="6057" name="Google Shape;6057;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9" name="Google Shape;6069;p72"/>
          <p:cNvGrpSpPr/>
          <p:nvPr/>
        </p:nvGrpSpPr>
        <p:grpSpPr>
          <a:xfrm>
            <a:off x="6744555" y="3538881"/>
            <a:ext cx="275057" cy="339271"/>
            <a:chOff x="3330525" y="4399275"/>
            <a:chExt cx="390650" cy="481850"/>
          </a:xfrm>
        </p:grpSpPr>
        <p:sp>
          <p:nvSpPr>
            <p:cNvPr id="6070" name="Google Shape;6070;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72"/>
          <p:cNvGrpSpPr/>
          <p:nvPr/>
        </p:nvGrpSpPr>
        <p:grpSpPr>
          <a:xfrm>
            <a:off x="7169084" y="3538890"/>
            <a:ext cx="253265" cy="339253"/>
            <a:chOff x="3938800" y="4399275"/>
            <a:chExt cx="359700" cy="481825"/>
          </a:xfrm>
        </p:grpSpPr>
        <p:sp>
          <p:nvSpPr>
            <p:cNvPr id="6078" name="Google Shape;6078;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3" name="Google Shape;6083;p72"/>
          <p:cNvGrpSpPr/>
          <p:nvPr/>
        </p:nvGrpSpPr>
        <p:grpSpPr>
          <a:xfrm>
            <a:off x="7639862" y="3538890"/>
            <a:ext cx="159039" cy="339253"/>
            <a:chOff x="4584850" y="4399275"/>
            <a:chExt cx="225875" cy="481825"/>
          </a:xfrm>
        </p:grpSpPr>
        <p:sp>
          <p:nvSpPr>
            <p:cNvPr id="6084" name="Google Shape;6084;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6" name="Google Shape;6086;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7" name="Google Shape;6087;p72"/>
          <p:cNvGrpSpPr/>
          <p:nvPr/>
        </p:nvGrpSpPr>
        <p:grpSpPr>
          <a:xfrm>
            <a:off x="1049680" y="3951795"/>
            <a:ext cx="339253" cy="339253"/>
            <a:chOff x="5642550" y="4399275"/>
            <a:chExt cx="481825" cy="481825"/>
          </a:xfrm>
        </p:grpSpPr>
        <p:sp>
          <p:nvSpPr>
            <p:cNvPr id="6088" name="Google Shape;6088;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0" name="Google Shape;6090;p72"/>
          <p:cNvGrpSpPr/>
          <p:nvPr/>
        </p:nvGrpSpPr>
        <p:grpSpPr>
          <a:xfrm>
            <a:off x="2859815" y="3963703"/>
            <a:ext cx="363316" cy="315437"/>
            <a:chOff x="6218300" y="4416175"/>
            <a:chExt cx="516000" cy="448000"/>
          </a:xfrm>
        </p:grpSpPr>
        <p:sp>
          <p:nvSpPr>
            <p:cNvPr id="6091" name="Google Shape;6091;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4" name="Google Shape;6094;p72"/>
          <p:cNvGrpSpPr/>
          <p:nvPr/>
        </p:nvGrpSpPr>
        <p:grpSpPr>
          <a:xfrm>
            <a:off x="5918879" y="3951792"/>
            <a:ext cx="339253" cy="339253"/>
            <a:chOff x="899850" y="4992125"/>
            <a:chExt cx="481825" cy="481825"/>
          </a:xfrm>
        </p:grpSpPr>
        <p:sp>
          <p:nvSpPr>
            <p:cNvPr id="6095" name="Google Shape;6095;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8" name="Google Shape;6098;p72"/>
          <p:cNvGrpSpPr/>
          <p:nvPr/>
        </p:nvGrpSpPr>
        <p:grpSpPr>
          <a:xfrm>
            <a:off x="5461708" y="3951792"/>
            <a:ext cx="339253" cy="339253"/>
            <a:chOff x="1492675" y="4992125"/>
            <a:chExt cx="481825" cy="481825"/>
          </a:xfrm>
        </p:grpSpPr>
        <p:sp>
          <p:nvSpPr>
            <p:cNvPr id="6099" name="Google Shape;6099;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1" name="Google Shape;6101;p72"/>
          <p:cNvGrpSpPr/>
          <p:nvPr/>
        </p:nvGrpSpPr>
        <p:grpSpPr>
          <a:xfrm>
            <a:off x="5004462" y="3951792"/>
            <a:ext cx="339253" cy="339253"/>
            <a:chOff x="2085525" y="4992125"/>
            <a:chExt cx="481825" cy="481825"/>
          </a:xfrm>
        </p:grpSpPr>
        <p:sp>
          <p:nvSpPr>
            <p:cNvPr id="6102" name="Google Shape;6102;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2"/>
          <p:cNvGrpSpPr/>
          <p:nvPr/>
        </p:nvGrpSpPr>
        <p:grpSpPr>
          <a:xfrm>
            <a:off x="6833221" y="3951792"/>
            <a:ext cx="339253" cy="339253"/>
            <a:chOff x="2678350" y="4992125"/>
            <a:chExt cx="481825" cy="481825"/>
          </a:xfrm>
        </p:grpSpPr>
        <p:sp>
          <p:nvSpPr>
            <p:cNvPr id="6105" name="Google Shape;6105;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72"/>
          <p:cNvGrpSpPr/>
          <p:nvPr/>
        </p:nvGrpSpPr>
        <p:grpSpPr>
          <a:xfrm>
            <a:off x="4628816" y="3951792"/>
            <a:ext cx="339253" cy="339253"/>
            <a:chOff x="3271200" y="4992125"/>
            <a:chExt cx="481825" cy="481825"/>
          </a:xfrm>
        </p:grpSpPr>
        <p:sp>
          <p:nvSpPr>
            <p:cNvPr id="6109" name="Google Shape;6109;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72"/>
          <p:cNvGrpSpPr/>
          <p:nvPr/>
        </p:nvGrpSpPr>
        <p:grpSpPr>
          <a:xfrm>
            <a:off x="7290263" y="3952822"/>
            <a:ext cx="339411" cy="337193"/>
            <a:chOff x="3863900" y="4993625"/>
            <a:chExt cx="482050" cy="478900"/>
          </a:xfrm>
        </p:grpSpPr>
        <p:sp>
          <p:nvSpPr>
            <p:cNvPr id="6113" name="Google Shape;6113;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72"/>
          <p:cNvGrpSpPr/>
          <p:nvPr/>
        </p:nvGrpSpPr>
        <p:grpSpPr>
          <a:xfrm>
            <a:off x="7747437" y="3952822"/>
            <a:ext cx="339411" cy="337193"/>
            <a:chOff x="4456725" y="4993625"/>
            <a:chExt cx="482050" cy="478900"/>
          </a:xfrm>
        </p:grpSpPr>
        <p:sp>
          <p:nvSpPr>
            <p:cNvPr id="6118" name="Google Shape;6118;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2" name="Google Shape;6122;p72"/>
          <p:cNvGrpSpPr/>
          <p:nvPr/>
        </p:nvGrpSpPr>
        <p:grpSpPr>
          <a:xfrm>
            <a:off x="6376030" y="3952813"/>
            <a:ext cx="339411" cy="337211"/>
            <a:chOff x="5049575" y="4993600"/>
            <a:chExt cx="482050" cy="478925"/>
          </a:xfrm>
        </p:grpSpPr>
        <p:sp>
          <p:nvSpPr>
            <p:cNvPr id="6123" name="Google Shape;6123;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4" name="Google Shape;6124;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30"/>
        <p:cNvGrpSpPr/>
        <p:nvPr/>
      </p:nvGrpSpPr>
      <p:grpSpPr>
        <a:xfrm>
          <a:off x="0" y="0"/>
          <a:ext cx="0" cy="0"/>
          <a:chOff x="0" y="0"/>
          <a:chExt cx="0" cy="0"/>
        </a:xfrm>
      </p:grpSpPr>
      <p:sp>
        <p:nvSpPr>
          <p:cNvPr id="6131" name="Google Shape;6131;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32" name="Google Shape;6132;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133" name="Google Shape;6133;p73"/>
          <p:cNvGrpSpPr/>
          <p:nvPr/>
        </p:nvGrpSpPr>
        <p:grpSpPr>
          <a:xfrm>
            <a:off x="876361" y="1533504"/>
            <a:ext cx="322099" cy="370529"/>
            <a:chOff x="-42971725" y="3217825"/>
            <a:chExt cx="275675" cy="317125"/>
          </a:xfrm>
        </p:grpSpPr>
        <p:sp>
          <p:nvSpPr>
            <p:cNvPr id="6134" name="Google Shape;6134;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73"/>
          <p:cNvGrpSpPr/>
          <p:nvPr/>
        </p:nvGrpSpPr>
        <p:grpSpPr>
          <a:xfrm>
            <a:off x="848276" y="2002160"/>
            <a:ext cx="378270" cy="337551"/>
            <a:chOff x="-42996150" y="3612600"/>
            <a:chExt cx="323750" cy="288900"/>
          </a:xfrm>
        </p:grpSpPr>
        <p:sp>
          <p:nvSpPr>
            <p:cNvPr id="6138" name="Google Shape;6138;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73"/>
          <p:cNvGrpSpPr/>
          <p:nvPr/>
        </p:nvGrpSpPr>
        <p:grpSpPr>
          <a:xfrm>
            <a:off x="851036" y="2411530"/>
            <a:ext cx="372749" cy="370909"/>
            <a:chOff x="-42994575" y="3950300"/>
            <a:chExt cx="319025" cy="317450"/>
          </a:xfrm>
        </p:grpSpPr>
        <p:sp>
          <p:nvSpPr>
            <p:cNvPr id="6142" name="Google Shape;6142;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73"/>
          <p:cNvGrpSpPr/>
          <p:nvPr/>
        </p:nvGrpSpPr>
        <p:grpSpPr>
          <a:xfrm>
            <a:off x="3004431" y="1558362"/>
            <a:ext cx="371785" cy="370879"/>
            <a:chOff x="-41111350" y="3239100"/>
            <a:chExt cx="318200" cy="317425"/>
          </a:xfrm>
        </p:grpSpPr>
        <p:sp>
          <p:nvSpPr>
            <p:cNvPr id="6146" name="Google Shape;6146;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3"/>
          <p:cNvGrpSpPr/>
          <p:nvPr/>
        </p:nvGrpSpPr>
        <p:grpSpPr>
          <a:xfrm>
            <a:off x="3000751" y="1993894"/>
            <a:ext cx="379146" cy="370967"/>
            <a:chOff x="-41117650" y="3605525"/>
            <a:chExt cx="324500" cy="317500"/>
          </a:xfrm>
        </p:grpSpPr>
        <p:sp>
          <p:nvSpPr>
            <p:cNvPr id="6151" name="Google Shape;6151;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4" name="Google Shape;6154;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5" name="Google Shape;6155;p73"/>
          <p:cNvGrpSpPr/>
          <p:nvPr/>
        </p:nvGrpSpPr>
        <p:grpSpPr>
          <a:xfrm>
            <a:off x="1827005" y="2885417"/>
            <a:ext cx="216271" cy="371814"/>
            <a:chOff x="-39205300" y="3220175"/>
            <a:chExt cx="185100" cy="318225"/>
          </a:xfrm>
        </p:grpSpPr>
        <p:sp>
          <p:nvSpPr>
            <p:cNvPr id="6156" name="Google Shape;6156;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3"/>
          <p:cNvGrpSpPr/>
          <p:nvPr/>
        </p:nvGrpSpPr>
        <p:grpSpPr>
          <a:xfrm>
            <a:off x="1792533" y="3345488"/>
            <a:ext cx="300016" cy="369273"/>
            <a:chOff x="-39248625" y="3588600"/>
            <a:chExt cx="256775" cy="316050"/>
          </a:xfrm>
        </p:grpSpPr>
        <p:sp>
          <p:nvSpPr>
            <p:cNvPr id="6159" name="Google Shape;6159;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1" name="Google Shape;6161;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3" name="Google Shape;6163;p73"/>
          <p:cNvGrpSpPr/>
          <p:nvPr/>
        </p:nvGrpSpPr>
        <p:grpSpPr>
          <a:xfrm>
            <a:off x="1243246" y="1533504"/>
            <a:ext cx="429504" cy="370879"/>
            <a:chOff x="-42651700" y="3217825"/>
            <a:chExt cx="367600" cy="317425"/>
          </a:xfrm>
        </p:grpSpPr>
        <p:sp>
          <p:nvSpPr>
            <p:cNvPr id="6164" name="Google Shape;6164;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73"/>
          <p:cNvGrpSpPr/>
          <p:nvPr/>
        </p:nvGrpSpPr>
        <p:grpSpPr>
          <a:xfrm>
            <a:off x="1278678" y="1973154"/>
            <a:ext cx="358640" cy="363226"/>
            <a:chOff x="-42617300" y="3587775"/>
            <a:chExt cx="306950" cy="310875"/>
          </a:xfrm>
        </p:grpSpPr>
        <p:sp>
          <p:nvSpPr>
            <p:cNvPr id="6169" name="Google Shape;6169;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1" name="Google Shape;6171;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2" name="Google Shape;6172;p73"/>
          <p:cNvGrpSpPr/>
          <p:nvPr/>
        </p:nvGrpSpPr>
        <p:grpSpPr>
          <a:xfrm>
            <a:off x="3450506" y="1557895"/>
            <a:ext cx="376926" cy="370324"/>
            <a:chOff x="-40748275" y="3238700"/>
            <a:chExt cx="322600" cy="316950"/>
          </a:xfrm>
        </p:grpSpPr>
        <p:sp>
          <p:nvSpPr>
            <p:cNvPr id="6173" name="Google Shape;6173;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73"/>
          <p:cNvGrpSpPr/>
          <p:nvPr/>
        </p:nvGrpSpPr>
        <p:grpSpPr>
          <a:xfrm>
            <a:off x="3453062" y="2025879"/>
            <a:ext cx="371814" cy="338690"/>
            <a:chOff x="-40745125" y="3632900"/>
            <a:chExt cx="318225" cy="289875"/>
          </a:xfrm>
        </p:grpSpPr>
        <p:sp>
          <p:nvSpPr>
            <p:cNvPr id="6180" name="Google Shape;6180;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3"/>
          <p:cNvGrpSpPr/>
          <p:nvPr/>
        </p:nvGrpSpPr>
        <p:grpSpPr>
          <a:xfrm>
            <a:off x="3457209" y="2437089"/>
            <a:ext cx="363518" cy="370178"/>
            <a:chOff x="-40742750" y="3972175"/>
            <a:chExt cx="311125" cy="316825"/>
          </a:xfrm>
        </p:grpSpPr>
        <p:sp>
          <p:nvSpPr>
            <p:cNvPr id="6188" name="Google Shape;6188;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3"/>
          <p:cNvGrpSpPr/>
          <p:nvPr/>
        </p:nvGrpSpPr>
        <p:grpSpPr>
          <a:xfrm>
            <a:off x="2239871" y="2887257"/>
            <a:ext cx="266892" cy="369974"/>
            <a:chOff x="-38860325" y="3221750"/>
            <a:chExt cx="228425" cy="316650"/>
          </a:xfrm>
        </p:grpSpPr>
        <p:sp>
          <p:nvSpPr>
            <p:cNvPr id="6191" name="Google Shape;6191;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3"/>
          <p:cNvGrpSpPr/>
          <p:nvPr/>
        </p:nvGrpSpPr>
        <p:grpSpPr>
          <a:xfrm>
            <a:off x="2190678" y="3349314"/>
            <a:ext cx="380081" cy="367111"/>
            <a:chOff x="-38905225" y="3591875"/>
            <a:chExt cx="325300" cy="314200"/>
          </a:xfrm>
        </p:grpSpPr>
        <p:sp>
          <p:nvSpPr>
            <p:cNvPr id="6196" name="Google Shape;6196;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9" name="Google Shape;6199;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0" name="Google Shape;6200;p73"/>
          <p:cNvGrpSpPr/>
          <p:nvPr/>
        </p:nvGrpSpPr>
        <p:grpSpPr>
          <a:xfrm>
            <a:off x="3997427" y="3334394"/>
            <a:ext cx="290815" cy="369740"/>
            <a:chOff x="-37370925" y="3579105"/>
            <a:chExt cx="248900" cy="316450"/>
          </a:xfrm>
        </p:grpSpPr>
        <p:sp>
          <p:nvSpPr>
            <p:cNvPr id="6201" name="Google Shape;6201;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3" name="Google Shape;6203;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5" name="Google Shape;6205;p73"/>
          <p:cNvGrpSpPr/>
          <p:nvPr/>
        </p:nvGrpSpPr>
        <p:grpSpPr>
          <a:xfrm>
            <a:off x="1690803" y="2412465"/>
            <a:ext cx="371814" cy="369974"/>
            <a:chOff x="-42259725" y="3951100"/>
            <a:chExt cx="318225" cy="316650"/>
          </a:xfrm>
        </p:grpSpPr>
        <p:sp>
          <p:nvSpPr>
            <p:cNvPr id="6206" name="Google Shape;6206;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73"/>
          <p:cNvGrpSpPr/>
          <p:nvPr/>
        </p:nvGrpSpPr>
        <p:grpSpPr>
          <a:xfrm>
            <a:off x="3889164" y="1591486"/>
            <a:ext cx="370879" cy="337755"/>
            <a:chOff x="-40378075" y="3267450"/>
            <a:chExt cx="317425" cy="289075"/>
          </a:xfrm>
        </p:grpSpPr>
        <p:sp>
          <p:nvSpPr>
            <p:cNvPr id="6209" name="Google Shape;6209;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73"/>
          <p:cNvGrpSpPr/>
          <p:nvPr/>
        </p:nvGrpSpPr>
        <p:grpSpPr>
          <a:xfrm>
            <a:off x="3892830" y="1992754"/>
            <a:ext cx="363548" cy="369974"/>
            <a:chOff x="-40372575" y="3604550"/>
            <a:chExt cx="311150" cy="316650"/>
          </a:xfrm>
        </p:grpSpPr>
        <p:sp>
          <p:nvSpPr>
            <p:cNvPr id="6214" name="Google Shape;6214;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7" name="Google Shape;6217;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8" name="Google Shape;6218;p73"/>
          <p:cNvGrpSpPr/>
          <p:nvPr/>
        </p:nvGrpSpPr>
        <p:grpSpPr>
          <a:xfrm>
            <a:off x="2616780" y="2885417"/>
            <a:ext cx="399038" cy="372165"/>
            <a:chOff x="-38542250" y="3220175"/>
            <a:chExt cx="341525" cy="318525"/>
          </a:xfrm>
        </p:grpSpPr>
        <p:sp>
          <p:nvSpPr>
            <p:cNvPr id="6219" name="Google Shape;6219;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3"/>
          <p:cNvGrpSpPr/>
          <p:nvPr/>
        </p:nvGrpSpPr>
        <p:grpSpPr>
          <a:xfrm>
            <a:off x="2638712" y="3344787"/>
            <a:ext cx="369974" cy="369068"/>
            <a:chOff x="-38537400" y="3588000"/>
            <a:chExt cx="316650" cy="315875"/>
          </a:xfrm>
        </p:grpSpPr>
        <p:sp>
          <p:nvSpPr>
            <p:cNvPr id="6223" name="Google Shape;6223;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73"/>
          <p:cNvGrpSpPr/>
          <p:nvPr/>
        </p:nvGrpSpPr>
        <p:grpSpPr>
          <a:xfrm>
            <a:off x="2637792" y="3802316"/>
            <a:ext cx="371814" cy="369974"/>
            <a:chOff x="-38538975" y="3954250"/>
            <a:chExt cx="318225" cy="316650"/>
          </a:xfrm>
        </p:grpSpPr>
        <p:sp>
          <p:nvSpPr>
            <p:cNvPr id="6228" name="Google Shape;6228;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3"/>
          <p:cNvGrpSpPr/>
          <p:nvPr/>
        </p:nvGrpSpPr>
        <p:grpSpPr>
          <a:xfrm>
            <a:off x="3955104" y="3797243"/>
            <a:ext cx="375465" cy="371814"/>
            <a:chOff x="-37385100" y="3949908"/>
            <a:chExt cx="321350" cy="318225"/>
          </a:xfrm>
        </p:grpSpPr>
        <p:sp>
          <p:nvSpPr>
            <p:cNvPr id="6231" name="Google Shape;6231;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73"/>
          <p:cNvGrpSpPr/>
          <p:nvPr/>
        </p:nvGrpSpPr>
        <p:grpSpPr>
          <a:xfrm>
            <a:off x="2130763" y="1532803"/>
            <a:ext cx="370909" cy="370675"/>
            <a:chOff x="-41895050" y="3217225"/>
            <a:chExt cx="317450" cy="317250"/>
          </a:xfrm>
        </p:grpSpPr>
        <p:sp>
          <p:nvSpPr>
            <p:cNvPr id="6234" name="Google Shape;6234;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3"/>
          <p:cNvGrpSpPr/>
          <p:nvPr/>
        </p:nvGrpSpPr>
        <p:grpSpPr>
          <a:xfrm>
            <a:off x="2130310" y="1969737"/>
            <a:ext cx="371814" cy="369974"/>
            <a:chOff x="-41893475" y="3584850"/>
            <a:chExt cx="318225" cy="316650"/>
          </a:xfrm>
        </p:grpSpPr>
        <p:sp>
          <p:nvSpPr>
            <p:cNvPr id="6240" name="Google Shape;6240;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4" name="Google Shape;6244;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73"/>
          <p:cNvGrpSpPr/>
          <p:nvPr/>
        </p:nvGrpSpPr>
        <p:grpSpPr>
          <a:xfrm>
            <a:off x="900338" y="3365029"/>
            <a:ext cx="337522" cy="370909"/>
            <a:chOff x="-39998250" y="3605325"/>
            <a:chExt cx="288875" cy="317450"/>
          </a:xfrm>
        </p:grpSpPr>
        <p:sp>
          <p:nvSpPr>
            <p:cNvPr id="6247" name="Google Shape;6247;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3"/>
          <p:cNvGrpSpPr/>
          <p:nvPr/>
        </p:nvGrpSpPr>
        <p:grpSpPr>
          <a:xfrm>
            <a:off x="884112" y="3823493"/>
            <a:ext cx="369974" cy="369945"/>
            <a:chOff x="-40011050" y="3972375"/>
            <a:chExt cx="316650" cy="316625"/>
          </a:xfrm>
        </p:grpSpPr>
        <p:sp>
          <p:nvSpPr>
            <p:cNvPr id="6250" name="Google Shape;6250;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3"/>
          <p:cNvGrpSpPr/>
          <p:nvPr/>
        </p:nvGrpSpPr>
        <p:grpSpPr>
          <a:xfrm>
            <a:off x="3116043" y="2888192"/>
            <a:ext cx="266921" cy="369039"/>
            <a:chOff x="-38129425" y="3222550"/>
            <a:chExt cx="228450" cy="315850"/>
          </a:xfrm>
        </p:grpSpPr>
        <p:sp>
          <p:nvSpPr>
            <p:cNvPr id="6253" name="Google Shape;6253;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73"/>
          <p:cNvGrpSpPr/>
          <p:nvPr/>
        </p:nvGrpSpPr>
        <p:grpSpPr>
          <a:xfrm>
            <a:off x="3071012" y="3344787"/>
            <a:ext cx="371785" cy="369974"/>
            <a:chOff x="-38172725" y="3588000"/>
            <a:chExt cx="318200" cy="316650"/>
          </a:xfrm>
        </p:grpSpPr>
        <p:sp>
          <p:nvSpPr>
            <p:cNvPr id="6256" name="Google Shape;6256;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73"/>
          <p:cNvGrpSpPr/>
          <p:nvPr/>
        </p:nvGrpSpPr>
        <p:grpSpPr>
          <a:xfrm>
            <a:off x="3146914" y="3803222"/>
            <a:ext cx="219981" cy="369974"/>
            <a:chOff x="-38109725" y="3955025"/>
            <a:chExt cx="188275" cy="316650"/>
          </a:xfrm>
        </p:grpSpPr>
        <p:sp>
          <p:nvSpPr>
            <p:cNvPr id="6265" name="Google Shape;6265;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7" name="Google Shape;6267;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8" name="Google Shape;6268;p73"/>
          <p:cNvGrpSpPr/>
          <p:nvPr/>
        </p:nvGrpSpPr>
        <p:grpSpPr>
          <a:xfrm>
            <a:off x="2562313" y="1534643"/>
            <a:ext cx="373654" cy="369068"/>
            <a:chOff x="-41530375" y="3218800"/>
            <a:chExt cx="319800" cy="315875"/>
          </a:xfrm>
        </p:grpSpPr>
        <p:sp>
          <p:nvSpPr>
            <p:cNvPr id="6269" name="Google Shape;6269;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3"/>
          <p:cNvGrpSpPr/>
          <p:nvPr/>
        </p:nvGrpSpPr>
        <p:grpSpPr>
          <a:xfrm>
            <a:off x="2564607" y="2049801"/>
            <a:ext cx="369068" cy="289004"/>
            <a:chOff x="-41526450" y="3653375"/>
            <a:chExt cx="315875" cy="247350"/>
          </a:xfrm>
        </p:grpSpPr>
        <p:sp>
          <p:nvSpPr>
            <p:cNvPr id="6272" name="Google Shape;6272;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3"/>
          <p:cNvGrpSpPr/>
          <p:nvPr/>
        </p:nvGrpSpPr>
        <p:grpSpPr>
          <a:xfrm>
            <a:off x="2565994" y="2412465"/>
            <a:ext cx="366293" cy="369974"/>
            <a:chOff x="-41526450" y="3951100"/>
            <a:chExt cx="313500" cy="316650"/>
          </a:xfrm>
        </p:grpSpPr>
        <p:sp>
          <p:nvSpPr>
            <p:cNvPr id="6275" name="Google Shape;6275;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73"/>
          <p:cNvGrpSpPr/>
          <p:nvPr/>
        </p:nvGrpSpPr>
        <p:grpSpPr>
          <a:xfrm>
            <a:off x="1331249" y="2906594"/>
            <a:ext cx="339595" cy="371814"/>
            <a:chOff x="-39625900" y="3238300"/>
            <a:chExt cx="290650" cy="318225"/>
          </a:xfrm>
        </p:grpSpPr>
        <p:sp>
          <p:nvSpPr>
            <p:cNvPr id="6279" name="Google Shape;6279;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1" name="Google Shape;6281;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2" name="Google Shape;6282;p73"/>
          <p:cNvGrpSpPr/>
          <p:nvPr/>
        </p:nvGrpSpPr>
        <p:grpSpPr>
          <a:xfrm>
            <a:off x="1325300" y="3823055"/>
            <a:ext cx="366293" cy="370441"/>
            <a:chOff x="-39647175" y="3972000"/>
            <a:chExt cx="313500" cy="317050"/>
          </a:xfrm>
        </p:grpSpPr>
        <p:sp>
          <p:nvSpPr>
            <p:cNvPr id="6283" name="Google Shape;6283;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3"/>
          <p:cNvGrpSpPr/>
          <p:nvPr/>
        </p:nvGrpSpPr>
        <p:grpSpPr>
          <a:xfrm>
            <a:off x="3494427" y="2887053"/>
            <a:ext cx="375495" cy="370879"/>
            <a:chOff x="-37808850" y="3221575"/>
            <a:chExt cx="321375" cy="317425"/>
          </a:xfrm>
        </p:grpSpPr>
        <p:sp>
          <p:nvSpPr>
            <p:cNvPr id="6287" name="Google Shape;6287;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73"/>
          <p:cNvGrpSpPr/>
          <p:nvPr/>
        </p:nvGrpSpPr>
        <p:grpSpPr>
          <a:xfrm>
            <a:off x="3503201" y="3409084"/>
            <a:ext cx="372749" cy="241158"/>
            <a:chOff x="-37806500" y="3643030"/>
            <a:chExt cx="319025" cy="206400"/>
          </a:xfrm>
        </p:grpSpPr>
        <p:sp>
          <p:nvSpPr>
            <p:cNvPr id="6290" name="Google Shape;6290;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3"/>
          <p:cNvGrpSpPr/>
          <p:nvPr/>
        </p:nvGrpSpPr>
        <p:grpSpPr>
          <a:xfrm>
            <a:off x="3505508" y="3801381"/>
            <a:ext cx="368134" cy="371814"/>
            <a:chOff x="-37804925" y="3953450"/>
            <a:chExt cx="315075" cy="318225"/>
          </a:xfrm>
        </p:grpSpPr>
        <p:sp>
          <p:nvSpPr>
            <p:cNvPr id="6293" name="Google Shape;6293;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6" name="Google Shape;6296;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7" name="Google Shape;6297;p73"/>
          <p:cNvGrpSpPr/>
          <p:nvPr/>
        </p:nvGrpSpPr>
        <p:grpSpPr>
          <a:xfrm>
            <a:off x="4860977" y="1553988"/>
            <a:ext cx="355663" cy="308725"/>
            <a:chOff x="-28462125" y="3199700"/>
            <a:chExt cx="298550" cy="259150"/>
          </a:xfrm>
        </p:grpSpPr>
        <p:sp>
          <p:nvSpPr>
            <p:cNvPr id="6298" name="Google Shape;6298;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3"/>
          <p:cNvGrpSpPr/>
          <p:nvPr/>
        </p:nvGrpSpPr>
        <p:grpSpPr>
          <a:xfrm>
            <a:off x="4861930" y="1988678"/>
            <a:ext cx="353757" cy="352833"/>
            <a:chOff x="-28461325" y="3545475"/>
            <a:chExt cx="296950" cy="296175"/>
          </a:xfrm>
        </p:grpSpPr>
        <p:sp>
          <p:nvSpPr>
            <p:cNvPr id="6302" name="Google Shape;6302;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73"/>
          <p:cNvGrpSpPr/>
          <p:nvPr/>
        </p:nvGrpSpPr>
        <p:grpSpPr>
          <a:xfrm>
            <a:off x="4858162" y="2438722"/>
            <a:ext cx="361292" cy="352803"/>
            <a:chOff x="-28463700" y="3914875"/>
            <a:chExt cx="303275" cy="296150"/>
          </a:xfrm>
        </p:grpSpPr>
        <p:sp>
          <p:nvSpPr>
            <p:cNvPr id="6309" name="Google Shape;6309;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73"/>
          <p:cNvGrpSpPr/>
          <p:nvPr/>
        </p:nvGrpSpPr>
        <p:grpSpPr>
          <a:xfrm>
            <a:off x="7092947" y="1594805"/>
            <a:ext cx="351880" cy="227092"/>
            <a:chOff x="-26573400" y="3224125"/>
            <a:chExt cx="295375" cy="190625"/>
          </a:xfrm>
        </p:grpSpPr>
        <p:sp>
          <p:nvSpPr>
            <p:cNvPr id="6312" name="Google Shape;6312;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3"/>
          <p:cNvGrpSpPr/>
          <p:nvPr/>
        </p:nvGrpSpPr>
        <p:grpSpPr>
          <a:xfrm>
            <a:off x="7092947" y="1989140"/>
            <a:ext cx="351880" cy="351910"/>
            <a:chOff x="-26573400" y="3546250"/>
            <a:chExt cx="295375" cy="295400"/>
          </a:xfrm>
        </p:grpSpPr>
        <p:sp>
          <p:nvSpPr>
            <p:cNvPr id="6315" name="Google Shape;6315;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0" name="Google Shape;6320;p73"/>
          <p:cNvGrpSpPr/>
          <p:nvPr/>
        </p:nvGrpSpPr>
        <p:grpSpPr>
          <a:xfrm>
            <a:off x="7081228" y="2439049"/>
            <a:ext cx="375319" cy="352148"/>
            <a:chOff x="-26583625" y="3917025"/>
            <a:chExt cx="315050" cy="295600"/>
          </a:xfrm>
        </p:grpSpPr>
        <p:sp>
          <p:nvSpPr>
            <p:cNvPr id="6321" name="Google Shape;6321;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5" name="Google Shape;6325;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6" name="Google Shape;6326;p73"/>
          <p:cNvGrpSpPr/>
          <p:nvPr/>
        </p:nvGrpSpPr>
        <p:grpSpPr>
          <a:xfrm>
            <a:off x="5779742" y="3398079"/>
            <a:ext cx="289039" cy="352833"/>
            <a:chOff x="-24694925" y="3518700"/>
            <a:chExt cx="242625" cy="296175"/>
          </a:xfrm>
        </p:grpSpPr>
        <p:sp>
          <p:nvSpPr>
            <p:cNvPr id="6327" name="Google Shape;6327;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73"/>
          <p:cNvGrpSpPr/>
          <p:nvPr/>
        </p:nvGrpSpPr>
        <p:grpSpPr>
          <a:xfrm>
            <a:off x="5779280" y="3848107"/>
            <a:ext cx="289962" cy="352833"/>
            <a:chOff x="-24709100" y="3888875"/>
            <a:chExt cx="243400" cy="296175"/>
          </a:xfrm>
        </p:grpSpPr>
        <p:sp>
          <p:nvSpPr>
            <p:cNvPr id="6332" name="Google Shape;6332;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3"/>
          <p:cNvGrpSpPr/>
          <p:nvPr/>
        </p:nvGrpSpPr>
        <p:grpSpPr>
          <a:xfrm>
            <a:off x="7979280" y="2920770"/>
            <a:ext cx="356556" cy="349557"/>
            <a:chOff x="-22863675" y="3131775"/>
            <a:chExt cx="299300" cy="293425"/>
          </a:xfrm>
        </p:grpSpPr>
        <p:sp>
          <p:nvSpPr>
            <p:cNvPr id="6336" name="Google Shape;6336;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73"/>
          <p:cNvGrpSpPr/>
          <p:nvPr/>
        </p:nvGrpSpPr>
        <p:grpSpPr>
          <a:xfrm>
            <a:off x="5322144" y="1531949"/>
            <a:ext cx="310602" cy="352803"/>
            <a:chOff x="-28069875" y="3175300"/>
            <a:chExt cx="260725" cy="296150"/>
          </a:xfrm>
        </p:grpSpPr>
        <p:sp>
          <p:nvSpPr>
            <p:cNvPr id="6340" name="Google Shape;6340;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9" name="Google Shape;6349;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73"/>
          <p:cNvGrpSpPr/>
          <p:nvPr/>
        </p:nvGrpSpPr>
        <p:grpSpPr>
          <a:xfrm>
            <a:off x="5363423" y="2439183"/>
            <a:ext cx="228045" cy="351880"/>
            <a:chOff x="-28032075" y="3916450"/>
            <a:chExt cx="191425" cy="295375"/>
          </a:xfrm>
        </p:grpSpPr>
        <p:sp>
          <p:nvSpPr>
            <p:cNvPr id="6351" name="Google Shape;6351;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73"/>
          <p:cNvGrpSpPr/>
          <p:nvPr/>
        </p:nvGrpSpPr>
        <p:grpSpPr>
          <a:xfrm>
            <a:off x="7528769" y="1531934"/>
            <a:ext cx="352833" cy="352833"/>
            <a:chOff x="-26201650" y="3176075"/>
            <a:chExt cx="296175" cy="296175"/>
          </a:xfrm>
        </p:grpSpPr>
        <p:sp>
          <p:nvSpPr>
            <p:cNvPr id="6355" name="Google Shape;6355;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3"/>
          <p:cNvGrpSpPr/>
          <p:nvPr/>
        </p:nvGrpSpPr>
        <p:grpSpPr>
          <a:xfrm>
            <a:off x="7528293" y="1989155"/>
            <a:ext cx="353786" cy="351880"/>
            <a:chOff x="-26204800" y="3547050"/>
            <a:chExt cx="296975" cy="295375"/>
          </a:xfrm>
        </p:grpSpPr>
        <p:sp>
          <p:nvSpPr>
            <p:cNvPr id="6358" name="Google Shape;6358;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0" name="Google Shape;6360;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73"/>
          <p:cNvGrpSpPr/>
          <p:nvPr/>
        </p:nvGrpSpPr>
        <p:grpSpPr>
          <a:xfrm>
            <a:off x="6199548" y="2919133"/>
            <a:ext cx="345328" cy="352833"/>
            <a:chOff x="-24353875" y="3147725"/>
            <a:chExt cx="289875" cy="296175"/>
          </a:xfrm>
        </p:grpSpPr>
        <p:sp>
          <p:nvSpPr>
            <p:cNvPr id="6362" name="Google Shape;6362;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3"/>
          <p:cNvGrpSpPr/>
          <p:nvPr/>
        </p:nvGrpSpPr>
        <p:grpSpPr>
          <a:xfrm>
            <a:off x="6207530" y="3398540"/>
            <a:ext cx="329365" cy="351910"/>
            <a:chOff x="-24344425" y="3519475"/>
            <a:chExt cx="276475" cy="295400"/>
          </a:xfrm>
        </p:grpSpPr>
        <p:sp>
          <p:nvSpPr>
            <p:cNvPr id="6365" name="Google Shape;6365;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3"/>
          <p:cNvGrpSpPr/>
          <p:nvPr/>
        </p:nvGrpSpPr>
        <p:grpSpPr>
          <a:xfrm>
            <a:off x="6197210" y="3850460"/>
            <a:ext cx="350004" cy="348128"/>
            <a:chOff x="-24353075" y="3891250"/>
            <a:chExt cx="293800" cy="292225"/>
          </a:xfrm>
        </p:grpSpPr>
        <p:sp>
          <p:nvSpPr>
            <p:cNvPr id="6368" name="Google Shape;6368;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73"/>
          <p:cNvGrpSpPr/>
          <p:nvPr/>
        </p:nvGrpSpPr>
        <p:grpSpPr>
          <a:xfrm>
            <a:off x="7980681" y="3398763"/>
            <a:ext cx="353757" cy="351463"/>
            <a:chOff x="-22845575" y="3504075"/>
            <a:chExt cx="296950" cy="295025"/>
          </a:xfrm>
        </p:grpSpPr>
        <p:sp>
          <p:nvSpPr>
            <p:cNvPr id="6371" name="Google Shape;6371;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3"/>
          <p:cNvGrpSpPr/>
          <p:nvPr/>
        </p:nvGrpSpPr>
        <p:grpSpPr>
          <a:xfrm>
            <a:off x="5773862" y="1532411"/>
            <a:ext cx="299344" cy="351880"/>
            <a:chOff x="-27691025" y="3175300"/>
            <a:chExt cx="251275" cy="295375"/>
          </a:xfrm>
        </p:grpSpPr>
        <p:sp>
          <p:nvSpPr>
            <p:cNvPr id="6374" name="Google Shape;6374;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8" name="Google Shape;6378;p73"/>
          <p:cNvGrpSpPr/>
          <p:nvPr/>
        </p:nvGrpSpPr>
        <p:grpSpPr>
          <a:xfrm>
            <a:off x="5746179" y="2051087"/>
            <a:ext cx="354710" cy="228015"/>
            <a:chOff x="-27721750" y="3598250"/>
            <a:chExt cx="297750" cy="191400"/>
          </a:xfrm>
        </p:grpSpPr>
        <p:sp>
          <p:nvSpPr>
            <p:cNvPr id="6379" name="Google Shape;6379;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3"/>
          <p:cNvGrpSpPr/>
          <p:nvPr/>
        </p:nvGrpSpPr>
        <p:grpSpPr>
          <a:xfrm>
            <a:off x="5747579" y="2444633"/>
            <a:ext cx="351910" cy="340980"/>
            <a:chOff x="-27719400" y="3925600"/>
            <a:chExt cx="295400" cy="286225"/>
          </a:xfrm>
        </p:grpSpPr>
        <p:sp>
          <p:nvSpPr>
            <p:cNvPr id="6382" name="Google Shape;6382;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73"/>
          <p:cNvGrpSpPr/>
          <p:nvPr/>
        </p:nvGrpSpPr>
        <p:grpSpPr>
          <a:xfrm>
            <a:off x="7968851" y="1531473"/>
            <a:ext cx="353757" cy="353757"/>
            <a:chOff x="-25834600" y="3176875"/>
            <a:chExt cx="296950" cy="296950"/>
          </a:xfrm>
        </p:grpSpPr>
        <p:sp>
          <p:nvSpPr>
            <p:cNvPr id="6385" name="Google Shape;6385;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3"/>
          <p:cNvGrpSpPr/>
          <p:nvPr/>
        </p:nvGrpSpPr>
        <p:grpSpPr>
          <a:xfrm>
            <a:off x="7968851" y="1999474"/>
            <a:ext cx="353757" cy="331241"/>
            <a:chOff x="-25834600" y="3564375"/>
            <a:chExt cx="296950" cy="278050"/>
          </a:xfrm>
        </p:grpSpPr>
        <p:sp>
          <p:nvSpPr>
            <p:cNvPr id="6391" name="Google Shape;6391;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3"/>
          <p:cNvGrpSpPr/>
          <p:nvPr/>
        </p:nvGrpSpPr>
        <p:grpSpPr>
          <a:xfrm>
            <a:off x="7966974" y="2438826"/>
            <a:ext cx="357509" cy="352595"/>
            <a:chOff x="-25834600" y="3915850"/>
            <a:chExt cx="300100" cy="295975"/>
          </a:xfrm>
        </p:grpSpPr>
        <p:sp>
          <p:nvSpPr>
            <p:cNvPr id="6400" name="Google Shape;6400;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73"/>
          <p:cNvGrpSpPr/>
          <p:nvPr/>
        </p:nvGrpSpPr>
        <p:grpSpPr>
          <a:xfrm>
            <a:off x="6702402" y="2920056"/>
            <a:ext cx="228968" cy="350987"/>
            <a:chOff x="-23930925" y="3149300"/>
            <a:chExt cx="192200" cy="294625"/>
          </a:xfrm>
        </p:grpSpPr>
        <p:sp>
          <p:nvSpPr>
            <p:cNvPr id="6404" name="Google Shape;6404;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3"/>
          <p:cNvGrpSpPr/>
          <p:nvPr/>
        </p:nvGrpSpPr>
        <p:grpSpPr>
          <a:xfrm>
            <a:off x="6659232" y="3398540"/>
            <a:ext cx="315307" cy="351910"/>
            <a:chOff x="-23962425" y="3519475"/>
            <a:chExt cx="264675" cy="295400"/>
          </a:xfrm>
        </p:grpSpPr>
        <p:sp>
          <p:nvSpPr>
            <p:cNvPr id="6409" name="Google Shape;6409;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73"/>
          <p:cNvGrpSpPr/>
          <p:nvPr/>
        </p:nvGrpSpPr>
        <p:grpSpPr>
          <a:xfrm>
            <a:off x="8037908" y="3848584"/>
            <a:ext cx="239302" cy="351880"/>
            <a:chOff x="-22788075" y="3904625"/>
            <a:chExt cx="200875" cy="295375"/>
          </a:xfrm>
        </p:grpSpPr>
        <p:sp>
          <p:nvSpPr>
            <p:cNvPr id="6413" name="Google Shape;6413;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3"/>
          <p:cNvGrpSpPr/>
          <p:nvPr/>
        </p:nvGrpSpPr>
        <p:grpSpPr>
          <a:xfrm>
            <a:off x="6193206" y="1531949"/>
            <a:ext cx="354710" cy="352803"/>
            <a:chOff x="-27351575" y="3175300"/>
            <a:chExt cx="297750" cy="296150"/>
          </a:xfrm>
        </p:grpSpPr>
        <p:sp>
          <p:nvSpPr>
            <p:cNvPr id="6418" name="Google Shape;6418;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73"/>
          <p:cNvGrpSpPr/>
          <p:nvPr/>
        </p:nvGrpSpPr>
        <p:grpSpPr>
          <a:xfrm>
            <a:off x="6235914" y="1988559"/>
            <a:ext cx="269293" cy="353072"/>
            <a:chOff x="-27313750" y="3545275"/>
            <a:chExt cx="226050" cy="296375"/>
          </a:xfrm>
        </p:grpSpPr>
        <p:sp>
          <p:nvSpPr>
            <p:cNvPr id="6423" name="Google Shape;6423;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3"/>
          <p:cNvGrpSpPr/>
          <p:nvPr/>
        </p:nvGrpSpPr>
        <p:grpSpPr>
          <a:xfrm>
            <a:off x="6193206" y="2436830"/>
            <a:ext cx="354710" cy="356586"/>
            <a:chOff x="-27351575" y="3915650"/>
            <a:chExt cx="297750" cy="299325"/>
          </a:xfrm>
        </p:grpSpPr>
        <p:sp>
          <p:nvSpPr>
            <p:cNvPr id="6427" name="Google Shape;6427;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73"/>
          <p:cNvGrpSpPr/>
          <p:nvPr/>
        </p:nvGrpSpPr>
        <p:grpSpPr>
          <a:xfrm>
            <a:off x="4880696" y="2919029"/>
            <a:ext cx="319060" cy="353042"/>
            <a:chOff x="-25445525" y="3175900"/>
            <a:chExt cx="267825" cy="296350"/>
          </a:xfrm>
        </p:grpSpPr>
        <p:sp>
          <p:nvSpPr>
            <p:cNvPr id="6430" name="Google Shape;6430;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3"/>
          <p:cNvGrpSpPr/>
          <p:nvPr/>
        </p:nvGrpSpPr>
        <p:grpSpPr>
          <a:xfrm>
            <a:off x="4862410" y="3409352"/>
            <a:ext cx="355633" cy="330288"/>
            <a:chOff x="-25465200" y="3565175"/>
            <a:chExt cx="298525" cy="277250"/>
          </a:xfrm>
        </p:grpSpPr>
        <p:sp>
          <p:nvSpPr>
            <p:cNvPr id="6434" name="Google Shape;6434;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73"/>
          <p:cNvGrpSpPr/>
          <p:nvPr/>
        </p:nvGrpSpPr>
        <p:grpSpPr>
          <a:xfrm>
            <a:off x="4861948" y="3848882"/>
            <a:ext cx="356556" cy="351285"/>
            <a:chOff x="-25465200" y="3916150"/>
            <a:chExt cx="299300" cy="294875"/>
          </a:xfrm>
        </p:grpSpPr>
        <p:sp>
          <p:nvSpPr>
            <p:cNvPr id="6437" name="Google Shape;6437;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3"/>
          <p:cNvGrpSpPr/>
          <p:nvPr/>
        </p:nvGrpSpPr>
        <p:grpSpPr>
          <a:xfrm>
            <a:off x="7089388" y="2919148"/>
            <a:ext cx="351880" cy="352803"/>
            <a:chOff x="-23615075" y="3148525"/>
            <a:chExt cx="295375" cy="296150"/>
          </a:xfrm>
        </p:grpSpPr>
        <p:sp>
          <p:nvSpPr>
            <p:cNvPr id="6440" name="Google Shape;6440;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5" name="Google Shape;6445;p73"/>
          <p:cNvGrpSpPr/>
          <p:nvPr/>
        </p:nvGrpSpPr>
        <p:grpSpPr>
          <a:xfrm>
            <a:off x="7088911" y="3858427"/>
            <a:ext cx="352833" cy="332194"/>
            <a:chOff x="-23615075" y="3906200"/>
            <a:chExt cx="296175" cy="278850"/>
          </a:xfrm>
        </p:grpSpPr>
        <p:sp>
          <p:nvSpPr>
            <p:cNvPr id="6446" name="Google Shape;6446;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9" name="Google Shape;6449;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0" name="Google Shape;6450;p73"/>
          <p:cNvGrpSpPr/>
          <p:nvPr/>
        </p:nvGrpSpPr>
        <p:grpSpPr>
          <a:xfrm>
            <a:off x="6637880" y="1532068"/>
            <a:ext cx="353757" cy="352565"/>
            <a:chOff x="-26980600" y="3175500"/>
            <a:chExt cx="296950" cy="295950"/>
          </a:xfrm>
        </p:grpSpPr>
        <p:sp>
          <p:nvSpPr>
            <p:cNvPr id="6451" name="Google Shape;6451;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4" name="Google Shape;6454;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5" name="Google Shape;6455;p73"/>
          <p:cNvGrpSpPr/>
          <p:nvPr/>
        </p:nvGrpSpPr>
        <p:grpSpPr>
          <a:xfrm>
            <a:off x="6638357" y="2470604"/>
            <a:ext cx="352803" cy="289039"/>
            <a:chOff x="-26981375" y="3951875"/>
            <a:chExt cx="296150" cy="242625"/>
          </a:xfrm>
        </p:grpSpPr>
        <p:sp>
          <p:nvSpPr>
            <p:cNvPr id="6456" name="Google Shape;6456;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3"/>
          <p:cNvGrpSpPr/>
          <p:nvPr/>
        </p:nvGrpSpPr>
        <p:grpSpPr>
          <a:xfrm>
            <a:off x="5303399" y="2918195"/>
            <a:ext cx="351910" cy="354710"/>
            <a:chOff x="-25094250" y="3176075"/>
            <a:chExt cx="295400" cy="297750"/>
          </a:xfrm>
        </p:grpSpPr>
        <p:sp>
          <p:nvSpPr>
            <p:cNvPr id="6460" name="Google Shape;6460;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73"/>
          <p:cNvGrpSpPr/>
          <p:nvPr/>
        </p:nvGrpSpPr>
        <p:grpSpPr>
          <a:xfrm>
            <a:off x="5303399" y="3398556"/>
            <a:ext cx="351910" cy="351880"/>
            <a:chOff x="-25094250" y="3547050"/>
            <a:chExt cx="295400" cy="295375"/>
          </a:xfrm>
        </p:grpSpPr>
        <p:sp>
          <p:nvSpPr>
            <p:cNvPr id="6464" name="Google Shape;6464;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9" name="Google Shape;6469;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0" name="Google Shape;6470;p73"/>
          <p:cNvGrpSpPr/>
          <p:nvPr/>
        </p:nvGrpSpPr>
        <p:grpSpPr>
          <a:xfrm>
            <a:off x="7535476" y="2919148"/>
            <a:ext cx="352803" cy="352803"/>
            <a:chOff x="-23245675" y="3148525"/>
            <a:chExt cx="296150" cy="296150"/>
          </a:xfrm>
        </p:grpSpPr>
        <p:sp>
          <p:nvSpPr>
            <p:cNvPr id="6471" name="Google Shape;6471;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4" name="Google Shape;6474;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5" name="Google Shape;6475;p73"/>
          <p:cNvGrpSpPr/>
          <p:nvPr/>
        </p:nvGrpSpPr>
        <p:grpSpPr>
          <a:xfrm>
            <a:off x="7535938" y="3848122"/>
            <a:ext cx="351880" cy="352803"/>
            <a:chOff x="-23244900" y="3888100"/>
            <a:chExt cx="295375" cy="296150"/>
          </a:xfrm>
        </p:grpSpPr>
        <p:sp>
          <p:nvSpPr>
            <p:cNvPr id="6476" name="Google Shape;6476;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7" name="Google Shape;6487;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91"/>
        <p:cNvGrpSpPr/>
        <p:nvPr/>
      </p:nvGrpSpPr>
      <p:grpSpPr>
        <a:xfrm>
          <a:off x="0" y="0"/>
          <a:ext cx="0" cy="0"/>
          <a:chOff x="0" y="0"/>
          <a:chExt cx="0" cy="0"/>
        </a:xfrm>
      </p:grpSpPr>
      <p:sp>
        <p:nvSpPr>
          <p:cNvPr id="6492" name="Google Shape;6492;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93" name="Google Shape;6493;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494" name="Google Shape;6494;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5" name="Google Shape;6495;p74"/>
          <p:cNvGrpSpPr/>
          <p:nvPr/>
        </p:nvGrpSpPr>
        <p:grpSpPr>
          <a:xfrm>
            <a:off x="850004" y="1975418"/>
            <a:ext cx="367261" cy="367261"/>
            <a:chOff x="-65145700" y="3727425"/>
            <a:chExt cx="317425" cy="317425"/>
          </a:xfrm>
        </p:grpSpPr>
        <p:sp>
          <p:nvSpPr>
            <p:cNvPr id="6496" name="Google Shape;6496;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4"/>
          <p:cNvGrpSpPr/>
          <p:nvPr/>
        </p:nvGrpSpPr>
        <p:grpSpPr>
          <a:xfrm>
            <a:off x="853201" y="2404333"/>
            <a:ext cx="360868" cy="367261"/>
            <a:chOff x="-65144125" y="4094450"/>
            <a:chExt cx="311900" cy="317425"/>
          </a:xfrm>
        </p:grpSpPr>
        <p:sp>
          <p:nvSpPr>
            <p:cNvPr id="6499" name="Google Shape;6499;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2" name="Google Shape;6502;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74"/>
          <p:cNvGrpSpPr/>
          <p:nvPr/>
        </p:nvGrpSpPr>
        <p:grpSpPr>
          <a:xfrm>
            <a:off x="3056770" y="1975028"/>
            <a:ext cx="370645" cy="368042"/>
            <a:chOff x="-63250675" y="3744075"/>
            <a:chExt cx="320350" cy="318100"/>
          </a:xfrm>
        </p:grpSpPr>
        <p:sp>
          <p:nvSpPr>
            <p:cNvPr id="6504" name="Google Shape;6504;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4"/>
          <p:cNvGrpSpPr/>
          <p:nvPr/>
        </p:nvGrpSpPr>
        <p:grpSpPr>
          <a:xfrm>
            <a:off x="3058462" y="2404333"/>
            <a:ext cx="367261" cy="367261"/>
            <a:chOff x="-63250675" y="4110200"/>
            <a:chExt cx="317425" cy="317425"/>
          </a:xfrm>
        </p:grpSpPr>
        <p:sp>
          <p:nvSpPr>
            <p:cNvPr id="6508" name="Google Shape;6508;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4"/>
          <p:cNvGrpSpPr/>
          <p:nvPr/>
        </p:nvGrpSpPr>
        <p:grpSpPr>
          <a:xfrm>
            <a:off x="1737509" y="2901428"/>
            <a:ext cx="359075" cy="358844"/>
            <a:chOff x="-61351725" y="3372400"/>
            <a:chExt cx="310350" cy="310150"/>
          </a:xfrm>
        </p:grpSpPr>
        <p:sp>
          <p:nvSpPr>
            <p:cNvPr id="6518" name="Google Shape;6518;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74"/>
          <p:cNvGrpSpPr/>
          <p:nvPr/>
        </p:nvGrpSpPr>
        <p:grpSpPr>
          <a:xfrm>
            <a:off x="1733864" y="3364484"/>
            <a:ext cx="366364" cy="333534"/>
            <a:chOff x="-61354875" y="3751050"/>
            <a:chExt cx="316650" cy="288275"/>
          </a:xfrm>
        </p:grpSpPr>
        <p:sp>
          <p:nvSpPr>
            <p:cNvPr id="6522" name="Google Shape;6522;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4"/>
          <p:cNvGrpSpPr/>
          <p:nvPr/>
        </p:nvGrpSpPr>
        <p:grpSpPr>
          <a:xfrm>
            <a:off x="1733864" y="3806124"/>
            <a:ext cx="366364" cy="367290"/>
            <a:chOff x="-61354875" y="4101525"/>
            <a:chExt cx="316650" cy="317450"/>
          </a:xfrm>
        </p:grpSpPr>
        <p:sp>
          <p:nvSpPr>
            <p:cNvPr id="6526" name="Google Shape;6526;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4"/>
          <p:cNvGrpSpPr/>
          <p:nvPr/>
        </p:nvGrpSpPr>
        <p:grpSpPr>
          <a:xfrm>
            <a:off x="3950299" y="2898000"/>
            <a:ext cx="368157" cy="365699"/>
            <a:chOff x="-59470075" y="3308975"/>
            <a:chExt cx="318200" cy="316075"/>
          </a:xfrm>
        </p:grpSpPr>
        <p:sp>
          <p:nvSpPr>
            <p:cNvPr id="6529" name="Google Shape;6529;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4"/>
          <p:cNvGrpSpPr/>
          <p:nvPr/>
        </p:nvGrpSpPr>
        <p:grpSpPr>
          <a:xfrm>
            <a:off x="1295729" y="1533705"/>
            <a:ext cx="367261" cy="364686"/>
            <a:chOff x="-64781025" y="3361050"/>
            <a:chExt cx="317425" cy="315200"/>
          </a:xfrm>
        </p:grpSpPr>
        <p:sp>
          <p:nvSpPr>
            <p:cNvPr id="6539" name="Google Shape;6539;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6" name="Google Shape;6546;p74"/>
          <p:cNvGrpSpPr/>
          <p:nvPr/>
        </p:nvGrpSpPr>
        <p:grpSpPr>
          <a:xfrm>
            <a:off x="3500129" y="1975144"/>
            <a:ext cx="382765" cy="367810"/>
            <a:chOff x="-62890750" y="3747425"/>
            <a:chExt cx="330825" cy="317900"/>
          </a:xfrm>
        </p:grpSpPr>
        <p:sp>
          <p:nvSpPr>
            <p:cNvPr id="6547" name="Google Shape;6547;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4"/>
          <p:cNvGrpSpPr/>
          <p:nvPr/>
        </p:nvGrpSpPr>
        <p:grpSpPr>
          <a:xfrm>
            <a:off x="3507881" y="2404781"/>
            <a:ext cx="367261" cy="366364"/>
            <a:chOff x="-62884425" y="4111775"/>
            <a:chExt cx="317425" cy="316650"/>
          </a:xfrm>
        </p:grpSpPr>
        <p:sp>
          <p:nvSpPr>
            <p:cNvPr id="6562" name="Google Shape;6562;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4"/>
          <p:cNvGrpSpPr/>
          <p:nvPr/>
        </p:nvGrpSpPr>
        <p:grpSpPr>
          <a:xfrm>
            <a:off x="2180515" y="2900850"/>
            <a:ext cx="365438" cy="360001"/>
            <a:chOff x="-60991775" y="3376900"/>
            <a:chExt cx="315850" cy="311150"/>
          </a:xfrm>
        </p:grpSpPr>
        <p:sp>
          <p:nvSpPr>
            <p:cNvPr id="6565" name="Google Shape;6565;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74"/>
          <p:cNvGrpSpPr/>
          <p:nvPr/>
        </p:nvGrpSpPr>
        <p:grpSpPr>
          <a:xfrm>
            <a:off x="2180052" y="3351714"/>
            <a:ext cx="366364" cy="359075"/>
            <a:chOff x="-60988625" y="3740800"/>
            <a:chExt cx="316650" cy="310350"/>
          </a:xfrm>
        </p:grpSpPr>
        <p:sp>
          <p:nvSpPr>
            <p:cNvPr id="6569" name="Google Shape;6569;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4"/>
          <p:cNvGrpSpPr/>
          <p:nvPr/>
        </p:nvGrpSpPr>
        <p:grpSpPr>
          <a:xfrm>
            <a:off x="2180052" y="3807165"/>
            <a:ext cx="366364" cy="365207"/>
            <a:chOff x="-60987850" y="4100950"/>
            <a:chExt cx="316650" cy="315650"/>
          </a:xfrm>
        </p:grpSpPr>
        <p:sp>
          <p:nvSpPr>
            <p:cNvPr id="6573" name="Google Shape;6573;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74"/>
          <p:cNvGrpSpPr/>
          <p:nvPr/>
        </p:nvGrpSpPr>
        <p:grpSpPr>
          <a:xfrm>
            <a:off x="3949836" y="3352625"/>
            <a:ext cx="369083" cy="357253"/>
            <a:chOff x="-59447250" y="3706150"/>
            <a:chExt cx="319000" cy="308775"/>
          </a:xfrm>
        </p:grpSpPr>
        <p:sp>
          <p:nvSpPr>
            <p:cNvPr id="6579" name="Google Shape;6579;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74"/>
          <p:cNvGrpSpPr/>
          <p:nvPr/>
        </p:nvGrpSpPr>
        <p:grpSpPr>
          <a:xfrm>
            <a:off x="1738564" y="1533936"/>
            <a:ext cx="368186" cy="364224"/>
            <a:chOff x="-64406125" y="3362225"/>
            <a:chExt cx="318225" cy="314800"/>
          </a:xfrm>
        </p:grpSpPr>
        <p:sp>
          <p:nvSpPr>
            <p:cNvPr id="6584" name="Google Shape;6584;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6" name="Google Shape;6586;p7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7" name="Google Shape;6587;p74"/>
          <p:cNvGrpSpPr/>
          <p:nvPr/>
        </p:nvGrpSpPr>
        <p:grpSpPr>
          <a:xfrm>
            <a:off x="1739027" y="2404781"/>
            <a:ext cx="367261" cy="366364"/>
            <a:chOff x="-64410850" y="4094450"/>
            <a:chExt cx="317425" cy="316650"/>
          </a:xfrm>
        </p:grpSpPr>
        <p:sp>
          <p:nvSpPr>
            <p:cNvPr id="6588" name="Google Shape;6588;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1" name="Google Shape;6591;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2" name="Google Shape;6592;p74"/>
          <p:cNvGrpSpPr/>
          <p:nvPr/>
        </p:nvGrpSpPr>
        <p:grpSpPr>
          <a:xfrm>
            <a:off x="3960575" y="1974854"/>
            <a:ext cx="365467" cy="368389"/>
            <a:chOff x="-62516625" y="3743175"/>
            <a:chExt cx="315875" cy="318400"/>
          </a:xfrm>
        </p:grpSpPr>
        <p:sp>
          <p:nvSpPr>
            <p:cNvPr id="6593" name="Google Shape;6593;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4"/>
          <p:cNvGrpSpPr/>
          <p:nvPr/>
        </p:nvGrpSpPr>
        <p:grpSpPr>
          <a:xfrm>
            <a:off x="3967415" y="2424826"/>
            <a:ext cx="351786" cy="326274"/>
            <a:chOff x="-62511900" y="4129100"/>
            <a:chExt cx="304050" cy="282000"/>
          </a:xfrm>
        </p:grpSpPr>
        <p:sp>
          <p:nvSpPr>
            <p:cNvPr id="6596" name="Google Shape;6596;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1" name="Google Shape;6601;p74"/>
          <p:cNvGrpSpPr/>
          <p:nvPr/>
        </p:nvGrpSpPr>
        <p:grpSpPr>
          <a:xfrm>
            <a:off x="2645537" y="2897220"/>
            <a:ext cx="310770" cy="367261"/>
            <a:chOff x="-60597975" y="3367475"/>
            <a:chExt cx="268600" cy="317425"/>
          </a:xfrm>
        </p:grpSpPr>
        <p:sp>
          <p:nvSpPr>
            <p:cNvPr id="6602" name="Google Shape;6602;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7" name="Google Shape;6607;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8" name="Google Shape;6608;p74"/>
          <p:cNvGrpSpPr/>
          <p:nvPr/>
        </p:nvGrpSpPr>
        <p:grpSpPr>
          <a:xfrm>
            <a:off x="2617740" y="3858536"/>
            <a:ext cx="366364" cy="262465"/>
            <a:chOff x="-60621600" y="4145650"/>
            <a:chExt cx="316650" cy="226850"/>
          </a:xfrm>
        </p:grpSpPr>
        <p:sp>
          <p:nvSpPr>
            <p:cNvPr id="6609" name="Google Shape;6609;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74"/>
          <p:cNvGrpSpPr/>
          <p:nvPr/>
        </p:nvGrpSpPr>
        <p:grpSpPr>
          <a:xfrm>
            <a:off x="3954392" y="3807035"/>
            <a:ext cx="359972" cy="365467"/>
            <a:chOff x="-59400775" y="4084200"/>
            <a:chExt cx="311125" cy="315875"/>
          </a:xfrm>
        </p:grpSpPr>
        <p:sp>
          <p:nvSpPr>
            <p:cNvPr id="6613" name="Google Shape;6613;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4"/>
          <p:cNvGrpSpPr/>
          <p:nvPr/>
        </p:nvGrpSpPr>
        <p:grpSpPr>
          <a:xfrm>
            <a:off x="2178486" y="1532866"/>
            <a:ext cx="365438" cy="366364"/>
            <a:chOff x="-64044600" y="3360375"/>
            <a:chExt cx="315850" cy="316650"/>
          </a:xfrm>
        </p:grpSpPr>
        <p:sp>
          <p:nvSpPr>
            <p:cNvPr id="6620" name="Google Shape;6620;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4"/>
          <p:cNvGrpSpPr/>
          <p:nvPr/>
        </p:nvGrpSpPr>
        <p:grpSpPr>
          <a:xfrm>
            <a:off x="2204909" y="1975418"/>
            <a:ext cx="312592" cy="367261"/>
            <a:chOff x="-64022550" y="3727425"/>
            <a:chExt cx="270175" cy="317425"/>
          </a:xfrm>
        </p:grpSpPr>
        <p:sp>
          <p:nvSpPr>
            <p:cNvPr id="6624" name="Google Shape;6624;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74"/>
          <p:cNvGrpSpPr/>
          <p:nvPr/>
        </p:nvGrpSpPr>
        <p:grpSpPr>
          <a:xfrm>
            <a:off x="2229047" y="2404318"/>
            <a:ext cx="264317" cy="367290"/>
            <a:chOff x="-64001300" y="4093650"/>
            <a:chExt cx="228450" cy="317450"/>
          </a:xfrm>
        </p:grpSpPr>
        <p:sp>
          <p:nvSpPr>
            <p:cNvPr id="6628" name="Google Shape;6628;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4"/>
          <p:cNvGrpSpPr/>
          <p:nvPr/>
        </p:nvGrpSpPr>
        <p:grpSpPr>
          <a:xfrm>
            <a:off x="848051" y="2897610"/>
            <a:ext cx="359972" cy="366480"/>
            <a:chOff x="-62148800" y="3377700"/>
            <a:chExt cx="311125" cy="316750"/>
          </a:xfrm>
        </p:grpSpPr>
        <p:sp>
          <p:nvSpPr>
            <p:cNvPr id="6633" name="Google Shape;6633;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74"/>
          <p:cNvGrpSpPr/>
          <p:nvPr/>
        </p:nvGrpSpPr>
        <p:grpSpPr>
          <a:xfrm>
            <a:off x="843958" y="3347607"/>
            <a:ext cx="368157" cy="367290"/>
            <a:chOff x="-62154300" y="3743950"/>
            <a:chExt cx="318200" cy="317450"/>
          </a:xfrm>
        </p:grpSpPr>
        <p:sp>
          <p:nvSpPr>
            <p:cNvPr id="6636" name="Google Shape;6636;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74"/>
          <p:cNvGrpSpPr/>
          <p:nvPr/>
        </p:nvGrpSpPr>
        <p:grpSpPr>
          <a:xfrm>
            <a:off x="843944" y="3806587"/>
            <a:ext cx="368186" cy="366364"/>
            <a:chOff x="-62151950" y="4111775"/>
            <a:chExt cx="318225" cy="316650"/>
          </a:xfrm>
        </p:grpSpPr>
        <p:sp>
          <p:nvSpPr>
            <p:cNvPr id="6639" name="Google Shape;6639;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4"/>
          <p:cNvGrpSpPr/>
          <p:nvPr/>
        </p:nvGrpSpPr>
        <p:grpSpPr>
          <a:xfrm>
            <a:off x="3062568" y="2897133"/>
            <a:ext cx="368157" cy="367434"/>
            <a:chOff x="-60254550" y="3367325"/>
            <a:chExt cx="318200" cy="317575"/>
          </a:xfrm>
        </p:grpSpPr>
        <p:sp>
          <p:nvSpPr>
            <p:cNvPr id="6644" name="Google Shape;6644;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74"/>
          <p:cNvGrpSpPr/>
          <p:nvPr/>
        </p:nvGrpSpPr>
        <p:grpSpPr>
          <a:xfrm>
            <a:off x="3063465" y="3348127"/>
            <a:ext cx="366364" cy="366248"/>
            <a:chOff x="-60255350" y="3733825"/>
            <a:chExt cx="316650" cy="316550"/>
          </a:xfrm>
        </p:grpSpPr>
        <p:sp>
          <p:nvSpPr>
            <p:cNvPr id="6649" name="Google Shape;6649;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4"/>
          <p:cNvGrpSpPr/>
          <p:nvPr/>
        </p:nvGrpSpPr>
        <p:grpSpPr>
          <a:xfrm>
            <a:off x="3091262" y="3807035"/>
            <a:ext cx="310770" cy="365467"/>
            <a:chOff x="-60232500" y="4101525"/>
            <a:chExt cx="268600" cy="315875"/>
          </a:xfrm>
        </p:grpSpPr>
        <p:sp>
          <p:nvSpPr>
            <p:cNvPr id="6657" name="Google Shape;6657;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0" name="Google Shape;6660;p74"/>
          <p:cNvGrpSpPr/>
          <p:nvPr/>
        </p:nvGrpSpPr>
        <p:grpSpPr>
          <a:xfrm>
            <a:off x="2624262" y="1532866"/>
            <a:ext cx="368186" cy="366364"/>
            <a:chOff x="-63679950" y="3360375"/>
            <a:chExt cx="318225" cy="316650"/>
          </a:xfrm>
        </p:grpSpPr>
        <p:sp>
          <p:nvSpPr>
            <p:cNvPr id="6661" name="Google Shape;6661;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6" name="Google Shape;6666;p74"/>
          <p:cNvGrpSpPr/>
          <p:nvPr/>
        </p:nvGrpSpPr>
        <p:grpSpPr>
          <a:xfrm>
            <a:off x="2622889" y="2404203"/>
            <a:ext cx="370934" cy="367521"/>
            <a:chOff x="-63679950" y="4093450"/>
            <a:chExt cx="320600" cy="317650"/>
          </a:xfrm>
        </p:grpSpPr>
        <p:sp>
          <p:nvSpPr>
            <p:cNvPr id="6667" name="Google Shape;6667;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74"/>
          <p:cNvGrpSpPr/>
          <p:nvPr/>
        </p:nvGrpSpPr>
        <p:grpSpPr>
          <a:xfrm>
            <a:off x="1283006" y="2897205"/>
            <a:ext cx="366364" cy="367290"/>
            <a:chOff x="-61784125" y="3377700"/>
            <a:chExt cx="316650" cy="317450"/>
          </a:xfrm>
        </p:grpSpPr>
        <p:sp>
          <p:nvSpPr>
            <p:cNvPr id="6671" name="Google Shape;6671;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4"/>
          <p:cNvGrpSpPr/>
          <p:nvPr/>
        </p:nvGrpSpPr>
        <p:grpSpPr>
          <a:xfrm>
            <a:off x="1283006" y="3347607"/>
            <a:ext cx="366364" cy="367290"/>
            <a:chOff x="-61783350" y="3743950"/>
            <a:chExt cx="316650" cy="317450"/>
          </a:xfrm>
        </p:grpSpPr>
        <p:sp>
          <p:nvSpPr>
            <p:cNvPr id="6679" name="Google Shape;6679;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4" name="Google Shape;6684;p74"/>
          <p:cNvGrpSpPr/>
          <p:nvPr/>
        </p:nvGrpSpPr>
        <p:grpSpPr>
          <a:xfrm>
            <a:off x="3504430" y="3807440"/>
            <a:ext cx="369112" cy="364657"/>
            <a:chOff x="-59869425" y="4102225"/>
            <a:chExt cx="319025" cy="315175"/>
          </a:xfrm>
        </p:grpSpPr>
        <p:sp>
          <p:nvSpPr>
            <p:cNvPr id="6685" name="Google Shape;6685;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4"/>
          <p:cNvGrpSpPr/>
          <p:nvPr/>
        </p:nvGrpSpPr>
        <p:grpSpPr>
          <a:xfrm>
            <a:off x="2623233" y="4276262"/>
            <a:ext cx="366364" cy="365467"/>
            <a:chOff x="-59029025" y="3711650"/>
            <a:chExt cx="316650" cy="315875"/>
          </a:xfrm>
        </p:grpSpPr>
        <p:sp>
          <p:nvSpPr>
            <p:cNvPr id="6690" name="Google Shape;6690;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74"/>
          <p:cNvGrpSpPr/>
          <p:nvPr/>
        </p:nvGrpSpPr>
        <p:grpSpPr>
          <a:xfrm>
            <a:off x="4859311" y="1532317"/>
            <a:ext cx="351940" cy="348188"/>
            <a:chOff x="581525" y="3254850"/>
            <a:chExt cx="297750" cy="294575"/>
          </a:xfrm>
        </p:grpSpPr>
        <p:sp>
          <p:nvSpPr>
            <p:cNvPr id="6698" name="Google Shape;6698;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74"/>
          <p:cNvGrpSpPr/>
          <p:nvPr/>
        </p:nvGrpSpPr>
        <p:grpSpPr>
          <a:xfrm>
            <a:off x="4858380" y="1971253"/>
            <a:ext cx="353802" cy="351497"/>
            <a:chOff x="580725" y="3617925"/>
            <a:chExt cx="299325" cy="297375"/>
          </a:xfrm>
        </p:grpSpPr>
        <p:sp>
          <p:nvSpPr>
            <p:cNvPr id="6702" name="Google Shape;6702;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74"/>
          <p:cNvGrpSpPr/>
          <p:nvPr/>
        </p:nvGrpSpPr>
        <p:grpSpPr>
          <a:xfrm>
            <a:off x="4860242" y="2418443"/>
            <a:ext cx="350079" cy="350079"/>
            <a:chOff x="583100" y="3982600"/>
            <a:chExt cx="296175" cy="296175"/>
          </a:xfrm>
        </p:grpSpPr>
        <p:sp>
          <p:nvSpPr>
            <p:cNvPr id="6708" name="Google Shape;6708;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74"/>
          <p:cNvGrpSpPr/>
          <p:nvPr/>
        </p:nvGrpSpPr>
        <p:grpSpPr>
          <a:xfrm>
            <a:off x="7092856" y="1532067"/>
            <a:ext cx="307231" cy="348690"/>
            <a:chOff x="2423775" y="3226875"/>
            <a:chExt cx="259925" cy="295000"/>
          </a:xfrm>
        </p:grpSpPr>
        <p:sp>
          <p:nvSpPr>
            <p:cNvPr id="6716" name="Google Shape;6716;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74"/>
          <p:cNvGrpSpPr/>
          <p:nvPr/>
        </p:nvGrpSpPr>
        <p:grpSpPr>
          <a:xfrm>
            <a:off x="7070043" y="1973352"/>
            <a:ext cx="352857" cy="347301"/>
            <a:chOff x="2404875" y="3592725"/>
            <a:chExt cx="298525" cy="293825"/>
          </a:xfrm>
        </p:grpSpPr>
        <p:sp>
          <p:nvSpPr>
            <p:cNvPr id="6720" name="Google Shape;6720;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74"/>
          <p:cNvGrpSpPr/>
          <p:nvPr/>
        </p:nvGrpSpPr>
        <p:grpSpPr>
          <a:xfrm>
            <a:off x="7070974" y="2418917"/>
            <a:ext cx="350995" cy="349133"/>
            <a:chOff x="2404875" y="3955825"/>
            <a:chExt cx="296950" cy="295375"/>
          </a:xfrm>
        </p:grpSpPr>
        <p:sp>
          <p:nvSpPr>
            <p:cNvPr id="6724" name="Google Shape;6724;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74"/>
          <p:cNvGrpSpPr/>
          <p:nvPr/>
        </p:nvGrpSpPr>
        <p:grpSpPr>
          <a:xfrm>
            <a:off x="5764954" y="2883111"/>
            <a:ext cx="349163" cy="350079"/>
            <a:chOff x="4263650" y="3235150"/>
            <a:chExt cx="295400" cy="296175"/>
          </a:xfrm>
        </p:grpSpPr>
        <p:sp>
          <p:nvSpPr>
            <p:cNvPr id="6729" name="Google Shape;6729;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4"/>
          <p:cNvGrpSpPr/>
          <p:nvPr/>
        </p:nvGrpSpPr>
        <p:grpSpPr>
          <a:xfrm>
            <a:off x="5762634" y="3342272"/>
            <a:ext cx="353802" cy="327739"/>
            <a:chOff x="4266025" y="3609275"/>
            <a:chExt cx="299325" cy="277275"/>
          </a:xfrm>
        </p:grpSpPr>
        <p:sp>
          <p:nvSpPr>
            <p:cNvPr id="6735" name="Google Shape;6735;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4"/>
          <p:cNvGrpSpPr/>
          <p:nvPr/>
        </p:nvGrpSpPr>
        <p:grpSpPr>
          <a:xfrm>
            <a:off x="5763092" y="3807659"/>
            <a:ext cx="352886" cy="349133"/>
            <a:chOff x="4263650" y="3963700"/>
            <a:chExt cx="298550" cy="295375"/>
          </a:xfrm>
        </p:grpSpPr>
        <p:sp>
          <p:nvSpPr>
            <p:cNvPr id="6738" name="Google Shape;6738;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4"/>
          <p:cNvGrpSpPr/>
          <p:nvPr/>
        </p:nvGrpSpPr>
        <p:grpSpPr>
          <a:xfrm>
            <a:off x="8041429" y="2883111"/>
            <a:ext cx="226264" cy="350079"/>
            <a:chOff x="6164975" y="3211525"/>
            <a:chExt cx="191425" cy="296175"/>
          </a:xfrm>
        </p:grpSpPr>
        <p:sp>
          <p:nvSpPr>
            <p:cNvPr id="6746" name="Google Shape;6746;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4"/>
          <p:cNvGrpSpPr/>
          <p:nvPr/>
        </p:nvGrpSpPr>
        <p:grpSpPr>
          <a:xfrm>
            <a:off x="5303466" y="1531387"/>
            <a:ext cx="352886" cy="350049"/>
            <a:chOff x="946175" y="3253275"/>
            <a:chExt cx="298550" cy="296150"/>
          </a:xfrm>
        </p:grpSpPr>
        <p:sp>
          <p:nvSpPr>
            <p:cNvPr id="6754" name="Google Shape;6754;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74"/>
          <p:cNvGrpSpPr/>
          <p:nvPr/>
        </p:nvGrpSpPr>
        <p:grpSpPr>
          <a:xfrm>
            <a:off x="5304397" y="1973351"/>
            <a:ext cx="351024" cy="347301"/>
            <a:chOff x="946175" y="3619500"/>
            <a:chExt cx="296975" cy="293825"/>
          </a:xfrm>
        </p:grpSpPr>
        <p:sp>
          <p:nvSpPr>
            <p:cNvPr id="6760" name="Google Shape;6760;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4"/>
          <p:cNvGrpSpPr/>
          <p:nvPr/>
        </p:nvGrpSpPr>
        <p:grpSpPr>
          <a:xfrm>
            <a:off x="5303939" y="2417985"/>
            <a:ext cx="351940" cy="350995"/>
            <a:chOff x="944600" y="3981825"/>
            <a:chExt cx="297750" cy="296950"/>
          </a:xfrm>
        </p:grpSpPr>
        <p:sp>
          <p:nvSpPr>
            <p:cNvPr id="6767" name="Google Shape;6767;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74"/>
          <p:cNvGrpSpPr/>
          <p:nvPr/>
        </p:nvGrpSpPr>
        <p:grpSpPr>
          <a:xfrm>
            <a:off x="7520875" y="1531845"/>
            <a:ext cx="350079" cy="349133"/>
            <a:chOff x="2768750" y="3227275"/>
            <a:chExt cx="296175" cy="295375"/>
          </a:xfrm>
        </p:grpSpPr>
        <p:sp>
          <p:nvSpPr>
            <p:cNvPr id="6772" name="Google Shape;6772;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74"/>
          <p:cNvGrpSpPr/>
          <p:nvPr/>
        </p:nvGrpSpPr>
        <p:grpSpPr>
          <a:xfrm>
            <a:off x="7541826" y="1972717"/>
            <a:ext cx="308177" cy="348572"/>
            <a:chOff x="2786075" y="3591800"/>
            <a:chExt cx="260725" cy="294900"/>
          </a:xfrm>
        </p:grpSpPr>
        <p:sp>
          <p:nvSpPr>
            <p:cNvPr id="6781" name="Google Shape;6781;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6" name="Google Shape;6786;p74"/>
          <p:cNvGrpSpPr/>
          <p:nvPr/>
        </p:nvGrpSpPr>
        <p:grpSpPr>
          <a:xfrm>
            <a:off x="7582324" y="2418444"/>
            <a:ext cx="227180" cy="350079"/>
            <a:chOff x="2819150" y="3955025"/>
            <a:chExt cx="192200" cy="296175"/>
          </a:xfrm>
        </p:grpSpPr>
        <p:sp>
          <p:nvSpPr>
            <p:cNvPr id="6787" name="Google Shape;6787;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4"/>
          <p:cNvGrpSpPr/>
          <p:nvPr/>
        </p:nvGrpSpPr>
        <p:grpSpPr>
          <a:xfrm>
            <a:off x="6206097" y="2884042"/>
            <a:ext cx="349133" cy="348217"/>
            <a:chOff x="4629125" y="3235150"/>
            <a:chExt cx="295375" cy="294600"/>
          </a:xfrm>
        </p:grpSpPr>
        <p:sp>
          <p:nvSpPr>
            <p:cNvPr id="6792" name="Google Shape;6792;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74"/>
          <p:cNvGrpSpPr/>
          <p:nvPr/>
        </p:nvGrpSpPr>
        <p:grpSpPr>
          <a:xfrm>
            <a:off x="6206082" y="3331575"/>
            <a:ext cx="349163" cy="349133"/>
            <a:chOff x="4628325" y="3599825"/>
            <a:chExt cx="295400" cy="295375"/>
          </a:xfrm>
        </p:grpSpPr>
        <p:sp>
          <p:nvSpPr>
            <p:cNvPr id="6798" name="Google Shape;6798;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4"/>
          <p:cNvGrpSpPr/>
          <p:nvPr/>
        </p:nvGrpSpPr>
        <p:grpSpPr>
          <a:xfrm>
            <a:off x="6227033" y="3807186"/>
            <a:ext cx="307261" cy="350079"/>
            <a:chOff x="4645650" y="3962900"/>
            <a:chExt cx="259950" cy="296175"/>
          </a:xfrm>
        </p:grpSpPr>
        <p:sp>
          <p:nvSpPr>
            <p:cNvPr id="6811" name="Google Shape;6811;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4"/>
          <p:cNvGrpSpPr/>
          <p:nvPr/>
        </p:nvGrpSpPr>
        <p:grpSpPr>
          <a:xfrm>
            <a:off x="7979994" y="3332048"/>
            <a:ext cx="349133" cy="348188"/>
            <a:chOff x="6143725" y="3582500"/>
            <a:chExt cx="295375" cy="294575"/>
          </a:xfrm>
        </p:grpSpPr>
        <p:sp>
          <p:nvSpPr>
            <p:cNvPr id="6818" name="Google Shape;6818;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4"/>
          <p:cNvGrpSpPr/>
          <p:nvPr/>
        </p:nvGrpSpPr>
        <p:grpSpPr>
          <a:xfrm>
            <a:off x="5748820" y="1531387"/>
            <a:ext cx="350995" cy="350049"/>
            <a:chOff x="1310075" y="3253275"/>
            <a:chExt cx="296950" cy="296150"/>
          </a:xfrm>
        </p:grpSpPr>
        <p:sp>
          <p:nvSpPr>
            <p:cNvPr id="6826" name="Google Shape;6826;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9" name="Google Shape;6829;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0" name="Google Shape;6830;p74"/>
          <p:cNvGrpSpPr/>
          <p:nvPr/>
        </p:nvGrpSpPr>
        <p:grpSpPr>
          <a:xfrm>
            <a:off x="5748347" y="2417646"/>
            <a:ext cx="351941" cy="351675"/>
            <a:chOff x="1310075" y="3980250"/>
            <a:chExt cx="297750" cy="297525"/>
          </a:xfrm>
        </p:grpSpPr>
        <p:sp>
          <p:nvSpPr>
            <p:cNvPr id="6831" name="Google Shape;6831;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5" name="Google Shape;6835;p74"/>
          <p:cNvGrpSpPr/>
          <p:nvPr/>
        </p:nvGrpSpPr>
        <p:grpSpPr>
          <a:xfrm>
            <a:off x="8013136" y="1531845"/>
            <a:ext cx="266305" cy="349133"/>
            <a:chOff x="3167275" y="3227275"/>
            <a:chExt cx="225300" cy="295375"/>
          </a:xfrm>
        </p:grpSpPr>
        <p:sp>
          <p:nvSpPr>
            <p:cNvPr id="6836" name="Google Shape;6836;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1" name="Google Shape;6841;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2" name="Google Shape;6842;p74"/>
          <p:cNvGrpSpPr/>
          <p:nvPr/>
        </p:nvGrpSpPr>
        <p:grpSpPr>
          <a:xfrm>
            <a:off x="7970318" y="2418902"/>
            <a:ext cx="351940" cy="349163"/>
            <a:chOff x="3133425" y="3955025"/>
            <a:chExt cx="297750" cy="295400"/>
          </a:xfrm>
        </p:grpSpPr>
        <p:sp>
          <p:nvSpPr>
            <p:cNvPr id="6843" name="Google Shape;6843;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74"/>
          <p:cNvGrpSpPr/>
          <p:nvPr/>
        </p:nvGrpSpPr>
        <p:grpSpPr>
          <a:xfrm>
            <a:off x="6650491" y="2882490"/>
            <a:ext cx="350079" cy="351320"/>
            <a:chOff x="4991425" y="3234750"/>
            <a:chExt cx="296175" cy="297225"/>
          </a:xfrm>
        </p:grpSpPr>
        <p:sp>
          <p:nvSpPr>
            <p:cNvPr id="6847" name="Google Shape;6847;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4"/>
          <p:cNvGrpSpPr/>
          <p:nvPr/>
        </p:nvGrpSpPr>
        <p:grpSpPr>
          <a:xfrm>
            <a:off x="6650491" y="3352053"/>
            <a:ext cx="350079" cy="308177"/>
            <a:chOff x="4991425" y="3617150"/>
            <a:chExt cx="296175" cy="260725"/>
          </a:xfrm>
        </p:grpSpPr>
        <p:sp>
          <p:nvSpPr>
            <p:cNvPr id="6854" name="Google Shape;6854;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1" name="Google Shape;6861;p74"/>
          <p:cNvGrpSpPr/>
          <p:nvPr/>
        </p:nvGrpSpPr>
        <p:grpSpPr>
          <a:xfrm>
            <a:off x="6727764" y="3807644"/>
            <a:ext cx="195532" cy="349163"/>
            <a:chOff x="5056800" y="3962900"/>
            <a:chExt cx="165425" cy="295400"/>
          </a:xfrm>
        </p:grpSpPr>
        <p:sp>
          <p:nvSpPr>
            <p:cNvPr id="6862" name="Google Shape;6862;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4"/>
          <p:cNvGrpSpPr/>
          <p:nvPr/>
        </p:nvGrpSpPr>
        <p:grpSpPr>
          <a:xfrm>
            <a:off x="7979062" y="3807660"/>
            <a:ext cx="350995" cy="349133"/>
            <a:chOff x="6168925" y="3936925"/>
            <a:chExt cx="296950" cy="295375"/>
          </a:xfrm>
        </p:grpSpPr>
        <p:sp>
          <p:nvSpPr>
            <p:cNvPr id="6866" name="Google Shape;6866;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4"/>
          <p:cNvGrpSpPr/>
          <p:nvPr/>
        </p:nvGrpSpPr>
        <p:grpSpPr>
          <a:xfrm>
            <a:off x="6192756" y="1531845"/>
            <a:ext cx="348188" cy="349133"/>
            <a:chOff x="1674750" y="3254050"/>
            <a:chExt cx="294575" cy="295375"/>
          </a:xfrm>
        </p:grpSpPr>
        <p:sp>
          <p:nvSpPr>
            <p:cNvPr id="6873" name="Google Shape;6873;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4"/>
          <p:cNvGrpSpPr/>
          <p:nvPr/>
        </p:nvGrpSpPr>
        <p:grpSpPr>
          <a:xfrm>
            <a:off x="6207177" y="1972435"/>
            <a:ext cx="319347" cy="349133"/>
            <a:chOff x="1687350" y="3618725"/>
            <a:chExt cx="270175" cy="295375"/>
          </a:xfrm>
        </p:grpSpPr>
        <p:sp>
          <p:nvSpPr>
            <p:cNvPr id="6877" name="Google Shape;6877;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74"/>
          <p:cNvGrpSpPr/>
          <p:nvPr/>
        </p:nvGrpSpPr>
        <p:grpSpPr>
          <a:xfrm>
            <a:off x="6190880" y="2418916"/>
            <a:ext cx="351940" cy="349133"/>
            <a:chOff x="1672375" y="3982600"/>
            <a:chExt cx="297750" cy="295375"/>
          </a:xfrm>
        </p:grpSpPr>
        <p:sp>
          <p:nvSpPr>
            <p:cNvPr id="6881" name="Google Shape;6881;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4"/>
          <p:cNvGrpSpPr/>
          <p:nvPr/>
        </p:nvGrpSpPr>
        <p:grpSpPr>
          <a:xfrm>
            <a:off x="4882872" y="2883111"/>
            <a:ext cx="350079" cy="350079"/>
            <a:chOff x="3497300" y="3227275"/>
            <a:chExt cx="296175" cy="296175"/>
          </a:xfrm>
        </p:grpSpPr>
        <p:sp>
          <p:nvSpPr>
            <p:cNvPr id="6885" name="Google Shape;6885;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4"/>
          <p:cNvGrpSpPr/>
          <p:nvPr/>
        </p:nvGrpSpPr>
        <p:grpSpPr>
          <a:xfrm>
            <a:off x="4883345" y="3332506"/>
            <a:ext cx="349133" cy="347272"/>
            <a:chOff x="3497300" y="3591950"/>
            <a:chExt cx="295375" cy="293800"/>
          </a:xfrm>
        </p:grpSpPr>
        <p:sp>
          <p:nvSpPr>
            <p:cNvPr id="6894" name="Google Shape;6894;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74"/>
          <p:cNvGrpSpPr/>
          <p:nvPr/>
        </p:nvGrpSpPr>
        <p:grpSpPr>
          <a:xfrm>
            <a:off x="4883345" y="3807644"/>
            <a:ext cx="349133" cy="349163"/>
            <a:chOff x="3497300" y="3955025"/>
            <a:chExt cx="295375" cy="295400"/>
          </a:xfrm>
        </p:grpSpPr>
        <p:sp>
          <p:nvSpPr>
            <p:cNvPr id="6903" name="Google Shape;6903;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4"/>
          <p:cNvGrpSpPr/>
          <p:nvPr/>
        </p:nvGrpSpPr>
        <p:grpSpPr>
          <a:xfrm>
            <a:off x="7107917" y="2883835"/>
            <a:ext cx="327739" cy="348631"/>
            <a:chOff x="5364750" y="3235150"/>
            <a:chExt cx="277275" cy="294950"/>
          </a:xfrm>
        </p:grpSpPr>
        <p:sp>
          <p:nvSpPr>
            <p:cNvPr id="6907" name="Google Shape;6907;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74"/>
          <p:cNvGrpSpPr/>
          <p:nvPr/>
        </p:nvGrpSpPr>
        <p:grpSpPr>
          <a:xfrm>
            <a:off x="7096274" y="3330171"/>
            <a:ext cx="351024" cy="351940"/>
            <a:chOff x="5355300" y="3598250"/>
            <a:chExt cx="296975" cy="297750"/>
          </a:xfrm>
        </p:grpSpPr>
        <p:sp>
          <p:nvSpPr>
            <p:cNvPr id="6916" name="Google Shape;6916;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4"/>
          <p:cNvGrpSpPr/>
          <p:nvPr/>
        </p:nvGrpSpPr>
        <p:grpSpPr>
          <a:xfrm>
            <a:off x="7100470" y="3869093"/>
            <a:ext cx="342632" cy="226264"/>
            <a:chOff x="5358450" y="4015675"/>
            <a:chExt cx="289875" cy="191425"/>
          </a:xfrm>
        </p:grpSpPr>
        <p:sp>
          <p:nvSpPr>
            <p:cNvPr id="6925" name="Google Shape;6925;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4"/>
          <p:cNvGrpSpPr/>
          <p:nvPr/>
        </p:nvGrpSpPr>
        <p:grpSpPr>
          <a:xfrm>
            <a:off x="6226953" y="4251624"/>
            <a:ext cx="351024" cy="325464"/>
            <a:chOff x="6543825" y="3202075"/>
            <a:chExt cx="296975" cy="275350"/>
          </a:xfrm>
        </p:grpSpPr>
        <p:sp>
          <p:nvSpPr>
            <p:cNvPr id="6930" name="Google Shape;6930;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4"/>
          <p:cNvGrpSpPr/>
          <p:nvPr/>
        </p:nvGrpSpPr>
        <p:grpSpPr>
          <a:xfrm>
            <a:off x="6633934" y="1531372"/>
            <a:ext cx="350079" cy="350079"/>
            <a:chOff x="2037825" y="3254050"/>
            <a:chExt cx="296175" cy="296175"/>
          </a:xfrm>
        </p:grpSpPr>
        <p:sp>
          <p:nvSpPr>
            <p:cNvPr id="6938" name="Google Shape;6938;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74"/>
          <p:cNvGrpSpPr/>
          <p:nvPr/>
        </p:nvGrpSpPr>
        <p:grpSpPr>
          <a:xfrm>
            <a:off x="6632072" y="1972539"/>
            <a:ext cx="353802" cy="348926"/>
            <a:chOff x="2034675" y="3617925"/>
            <a:chExt cx="299325" cy="295200"/>
          </a:xfrm>
        </p:grpSpPr>
        <p:sp>
          <p:nvSpPr>
            <p:cNvPr id="6945" name="Google Shape;6945;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74"/>
          <p:cNvGrpSpPr/>
          <p:nvPr/>
        </p:nvGrpSpPr>
        <p:grpSpPr>
          <a:xfrm>
            <a:off x="6633934" y="2418916"/>
            <a:ext cx="350079" cy="349133"/>
            <a:chOff x="2037825" y="3981825"/>
            <a:chExt cx="296175" cy="295375"/>
          </a:xfrm>
        </p:grpSpPr>
        <p:sp>
          <p:nvSpPr>
            <p:cNvPr id="6951" name="Google Shape;6951;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74"/>
          <p:cNvGrpSpPr/>
          <p:nvPr/>
        </p:nvGrpSpPr>
        <p:grpSpPr>
          <a:xfrm>
            <a:off x="5318952" y="2915232"/>
            <a:ext cx="350079" cy="285837"/>
            <a:chOff x="3860400" y="3254050"/>
            <a:chExt cx="296175" cy="241825"/>
          </a:xfrm>
        </p:grpSpPr>
        <p:sp>
          <p:nvSpPr>
            <p:cNvPr id="6955" name="Google Shape;6955;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74"/>
          <p:cNvGrpSpPr/>
          <p:nvPr/>
        </p:nvGrpSpPr>
        <p:grpSpPr>
          <a:xfrm>
            <a:off x="5318479" y="3331102"/>
            <a:ext cx="351024" cy="350079"/>
            <a:chOff x="3859600" y="3591950"/>
            <a:chExt cx="296975" cy="296175"/>
          </a:xfrm>
        </p:grpSpPr>
        <p:sp>
          <p:nvSpPr>
            <p:cNvPr id="6963" name="Google Shape;6963;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74"/>
          <p:cNvGrpSpPr/>
          <p:nvPr/>
        </p:nvGrpSpPr>
        <p:grpSpPr>
          <a:xfrm>
            <a:off x="5318952" y="3807186"/>
            <a:ext cx="350079" cy="350079"/>
            <a:chOff x="3860400" y="3955025"/>
            <a:chExt cx="296175" cy="296175"/>
          </a:xfrm>
        </p:grpSpPr>
        <p:sp>
          <p:nvSpPr>
            <p:cNvPr id="6967" name="Google Shape;6967;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4"/>
          <p:cNvGrpSpPr/>
          <p:nvPr/>
        </p:nvGrpSpPr>
        <p:grpSpPr>
          <a:xfrm>
            <a:off x="7534167" y="2883584"/>
            <a:ext cx="355664" cy="349133"/>
            <a:chOff x="5716825" y="3235950"/>
            <a:chExt cx="300900" cy="295375"/>
          </a:xfrm>
        </p:grpSpPr>
        <p:sp>
          <p:nvSpPr>
            <p:cNvPr id="6973" name="Google Shape;6973;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74"/>
          <p:cNvGrpSpPr/>
          <p:nvPr/>
        </p:nvGrpSpPr>
        <p:grpSpPr>
          <a:xfrm>
            <a:off x="7547199" y="3342272"/>
            <a:ext cx="329601" cy="327739"/>
            <a:chOff x="5727850" y="3609275"/>
            <a:chExt cx="278850" cy="277275"/>
          </a:xfrm>
        </p:grpSpPr>
        <p:sp>
          <p:nvSpPr>
            <p:cNvPr id="6978" name="Google Shape;6978;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4"/>
          <p:cNvGrpSpPr/>
          <p:nvPr/>
        </p:nvGrpSpPr>
        <p:grpSpPr>
          <a:xfrm>
            <a:off x="7558383" y="3807659"/>
            <a:ext cx="307231" cy="349133"/>
            <a:chOff x="5736525" y="3963700"/>
            <a:chExt cx="259925" cy="295375"/>
          </a:xfrm>
        </p:grpSpPr>
        <p:sp>
          <p:nvSpPr>
            <p:cNvPr id="6984" name="Google Shape;6984;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74"/>
          <p:cNvGrpSpPr/>
          <p:nvPr/>
        </p:nvGrpSpPr>
        <p:grpSpPr>
          <a:xfrm>
            <a:off x="6649963" y="4256985"/>
            <a:ext cx="351024" cy="350079"/>
            <a:chOff x="6553275" y="3604550"/>
            <a:chExt cx="296975" cy="296175"/>
          </a:xfrm>
        </p:grpSpPr>
        <p:sp>
          <p:nvSpPr>
            <p:cNvPr id="6992" name="Google Shape;6992;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01"/>
        <p:cNvGrpSpPr/>
        <p:nvPr/>
      </p:nvGrpSpPr>
      <p:grpSpPr>
        <a:xfrm>
          <a:off x="0" y="0"/>
          <a:ext cx="0" cy="0"/>
          <a:chOff x="0" y="0"/>
          <a:chExt cx="0" cy="0"/>
        </a:xfrm>
      </p:grpSpPr>
      <p:sp>
        <p:nvSpPr>
          <p:cNvPr id="7002" name="Google Shape;7002;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03" name="Google Shape;7003;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004" name="Google Shape;7004;p75"/>
          <p:cNvGrpSpPr/>
          <p:nvPr/>
        </p:nvGrpSpPr>
        <p:grpSpPr>
          <a:xfrm>
            <a:off x="877057" y="1532946"/>
            <a:ext cx="294401" cy="353645"/>
            <a:chOff x="-35814600" y="3202075"/>
            <a:chExt cx="242625" cy="291450"/>
          </a:xfrm>
        </p:grpSpPr>
        <p:sp>
          <p:nvSpPr>
            <p:cNvPr id="7005" name="Google Shape;7005;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75"/>
          <p:cNvGrpSpPr/>
          <p:nvPr/>
        </p:nvGrpSpPr>
        <p:grpSpPr>
          <a:xfrm>
            <a:off x="847435" y="1973866"/>
            <a:ext cx="353645" cy="353888"/>
            <a:chOff x="-35839800" y="3561025"/>
            <a:chExt cx="291450" cy="291650"/>
          </a:xfrm>
        </p:grpSpPr>
        <p:sp>
          <p:nvSpPr>
            <p:cNvPr id="7013" name="Google Shape;7013;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0" name="Google Shape;7020;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1" name="Google Shape;7021;p75"/>
          <p:cNvGrpSpPr/>
          <p:nvPr/>
        </p:nvGrpSpPr>
        <p:grpSpPr>
          <a:xfrm>
            <a:off x="3084980" y="1532946"/>
            <a:ext cx="353645" cy="353645"/>
            <a:chOff x="-34003850" y="3227275"/>
            <a:chExt cx="291450" cy="291450"/>
          </a:xfrm>
        </p:grpSpPr>
        <p:sp>
          <p:nvSpPr>
            <p:cNvPr id="7022" name="Google Shape;7022;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75"/>
          <p:cNvGrpSpPr/>
          <p:nvPr/>
        </p:nvGrpSpPr>
        <p:grpSpPr>
          <a:xfrm>
            <a:off x="3084510" y="1973638"/>
            <a:ext cx="354586" cy="354343"/>
            <a:chOff x="-34004625" y="3585850"/>
            <a:chExt cx="292225" cy="292025"/>
          </a:xfrm>
        </p:grpSpPr>
        <p:sp>
          <p:nvSpPr>
            <p:cNvPr id="7028" name="Google Shape;7028;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75"/>
          <p:cNvGrpSpPr/>
          <p:nvPr/>
        </p:nvGrpSpPr>
        <p:grpSpPr>
          <a:xfrm>
            <a:off x="3084025" y="2408839"/>
            <a:ext cx="355557" cy="354616"/>
            <a:chOff x="-34005425" y="3945575"/>
            <a:chExt cx="293025" cy="292250"/>
          </a:xfrm>
        </p:grpSpPr>
        <p:sp>
          <p:nvSpPr>
            <p:cNvPr id="7034" name="Google Shape;7034;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7" name="Google Shape;7037;p75"/>
          <p:cNvGrpSpPr/>
          <p:nvPr/>
        </p:nvGrpSpPr>
        <p:grpSpPr>
          <a:xfrm>
            <a:off x="1731124" y="2882015"/>
            <a:ext cx="358408" cy="355557"/>
            <a:chOff x="-32174975" y="3192625"/>
            <a:chExt cx="295375" cy="293025"/>
          </a:xfrm>
        </p:grpSpPr>
        <p:sp>
          <p:nvSpPr>
            <p:cNvPr id="7038" name="Google Shape;7038;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2" name="Google Shape;7042;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4" name="Google Shape;7044;p75"/>
          <p:cNvGrpSpPr/>
          <p:nvPr/>
        </p:nvGrpSpPr>
        <p:grpSpPr>
          <a:xfrm>
            <a:off x="3970274" y="2882970"/>
            <a:ext cx="354586" cy="353645"/>
            <a:chOff x="-30345325" y="3184750"/>
            <a:chExt cx="292225" cy="291450"/>
          </a:xfrm>
        </p:grpSpPr>
        <p:sp>
          <p:nvSpPr>
            <p:cNvPr id="7045" name="Google Shape;7045;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5"/>
          <p:cNvGrpSpPr/>
          <p:nvPr/>
        </p:nvGrpSpPr>
        <p:grpSpPr>
          <a:xfrm>
            <a:off x="1295026" y="1532946"/>
            <a:ext cx="353645" cy="353645"/>
            <a:chOff x="-35481425" y="3202075"/>
            <a:chExt cx="291450" cy="291450"/>
          </a:xfrm>
        </p:grpSpPr>
        <p:sp>
          <p:nvSpPr>
            <p:cNvPr id="7051" name="Google Shape;7051;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75"/>
          <p:cNvGrpSpPr/>
          <p:nvPr/>
        </p:nvGrpSpPr>
        <p:grpSpPr>
          <a:xfrm>
            <a:off x="1294556" y="1974472"/>
            <a:ext cx="354586" cy="352675"/>
            <a:chOff x="-35482200" y="3561225"/>
            <a:chExt cx="292225" cy="290650"/>
          </a:xfrm>
        </p:grpSpPr>
        <p:sp>
          <p:nvSpPr>
            <p:cNvPr id="7059" name="Google Shape;7059;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5"/>
          <p:cNvGrpSpPr/>
          <p:nvPr/>
        </p:nvGrpSpPr>
        <p:grpSpPr>
          <a:xfrm>
            <a:off x="1295026" y="2409340"/>
            <a:ext cx="353645" cy="353615"/>
            <a:chOff x="-35481425" y="3919600"/>
            <a:chExt cx="291450" cy="291425"/>
          </a:xfrm>
        </p:grpSpPr>
        <p:sp>
          <p:nvSpPr>
            <p:cNvPr id="7063" name="Google Shape;7063;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75"/>
          <p:cNvGrpSpPr/>
          <p:nvPr/>
        </p:nvGrpSpPr>
        <p:grpSpPr>
          <a:xfrm>
            <a:off x="3530661" y="1533431"/>
            <a:ext cx="357468" cy="352675"/>
            <a:chOff x="-33645475" y="3228075"/>
            <a:chExt cx="294600" cy="290650"/>
          </a:xfrm>
        </p:grpSpPr>
        <p:sp>
          <p:nvSpPr>
            <p:cNvPr id="7072" name="Google Shape;7072;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75"/>
          <p:cNvGrpSpPr/>
          <p:nvPr/>
        </p:nvGrpSpPr>
        <p:grpSpPr>
          <a:xfrm>
            <a:off x="3531631" y="1973516"/>
            <a:ext cx="355526" cy="354586"/>
            <a:chOff x="-33646250" y="3586425"/>
            <a:chExt cx="293000" cy="292225"/>
          </a:xfrm>
        </p:grpSpPr>
        <p:sp>
          <p:nvSpPr>
            <p:cNvPr id="7080" name="Google Shape;7080;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5"/>
          <p:cNvGrpSpPr/>
          <p:nvPr/>
        </p:nvGrpSpPr>
        <p:grpSpPr>
          <a:xfrm>
            <a:off x="3532101" y="2408369"/>
            <a:ext cx="354586" cy="355557"/>
            <a:chOff x="-33645475" y="3944800"/>
            <a:chExt cx="292225" cy="293025"/>
          </a:xfrm>
        </p:grpSpPr>
        <p:sp>
          <p:nvSpPr>
            <p:cNvPr id="7083" name="Google Shape;7083;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75"/>
          <p:cNvGrpSpPr/>
          <p:nvPr/>
        </p:nvGrpSpPr>
        <p:grpSpPr>
          <a:xfrm>
            <a:off x="2185320" y="2882106"/>
            <a:ext cx="352675" cy="355375"/>
            <a:chOff x="-31809525" y="3192625"/>
            <a:chExt cx="290650" cy="292875"/>
          </a:xfrm>
        </p:grpSpPr>
        <p:sp>
          <p:nvSpPr>
            <p:cNvPr id="7094" name="Google Shape;7094;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75"/>
          <p:cNvGrpSpPr/>
          <p:nvPr/>
        </p:nvGrpSpPr>
        <p:grpSpPr>
          <a:xfrm>
            <a:off x="2184835" y="3352658"/>
            <a:ext cx="353645" cy="355557"/>
            <a:chOff x="-31811100" y="3550975"/>
            <a:chExt cx="291450" cy="293025"/>
          </a:xfrm>
        </p:grpSpPr>
        <p:sp>
          <p:nvSpPr>
            <p:cNvPr id="7099" name="Google Shape;7099;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5"/>
          <p:cNvGrpSpPr/>
          <p:nvPr/>
        </p:nvGrpSpPr>
        <p:grpSpPr>
          <a:xfrm>
            <a:off x="2178631" y="3816962"/>
            <a:ext cx="366052" cy="356831"/>
            <a:chOff x="-31817400" y="3910025"/>
            <a:chExt cx="301675" cy="294075"/>
          </a:xfrm>
        </p:grpSpPr>
        <p:sp>
          <p:nvSpPr>
            <p:cNvPr id="7107" name="Google Shape;7107;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75"/>
          <p:cNvGrpSpPr/>
          <p:nvPr/>
        </p:nvGrpSpPr>
        <p:grpSpPr>
          <a:xfrm>
            <a:off x="3970259" y="3353143"/>
            <a:ext cx="354616" cy="354586"/>
            <a:chOff x="-30354000" y="3569100"/>
            <a:chExt cx="292250" cy="292225"/>
          </a:xfrm>
        </p:grpSpPr>
        <p:sp>
          <p:nvSpPr>
            <p:cNvPr id="7111" name="Google Shape;7111;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5"/>
          <p:cNvGrpSpPr/>
          <p:nvPr/>
        </p:nvGrpSpPr>
        <p:grpSpPr>
          <a:xfrm>
            <a:off x="1748837" y="1532946"/>
            <a:ext cx="342148" cy="353645"/>
            <a:chOff x="-35118325" y="3202075"/>
            <a:chExt cx="281975" cy="291450"/>
          </a:xfrm>
        </p:grpSpPr>
        <p:sp>
          <p:nvSpPr>
            <p:cNvPr id="7118" name="Google Shape;7118;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2" name="Google Shape;7122;p75"/>
          <p:cNvGrpSpPr/>
          <p:nvPr/>
        </p:nvGrpSpPr>
        <p:grpSpPr>
          <a:xfrm>
            <a:off x="1742618" y="1974199"/>
            <a:ext cx="354586" cy="353221"/>
            <a:chOff x="-35123050" y="3561225"/>
            <a:chExt cx="292225" cy="291100"/>
          </a:xfrm>
        </p:grpSpPr>
        <p:sp>
          <p:nvSpPr>
            <p:cNvPr id="7123" name="Google Shape;7123;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75"/>
          <p:cNvGrpSpPr/>
          <p:nvPr/>
        </p:nvGrpSpPr>
        <p:grpSpPr>
          <a:xfrm>
            <a:off x="1784677" y="2409340"/>
            <a:ext cx="270467" cy="353615"/>
            <a:chOff x="-35089175" y="3919600"/>
            <a:chExt cx="222900" cy="291425"/>
          </a:xfrm>
        </p:grpSpPr>
        <p:sp>
          <p:nvSpPr>
            <p:cNvPr id="7126" name="Google Shape;7126;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75"/>
          <p:cNvGrpSpPr/>
          <p:nvPr/>
        </p:nvGrpSpPr>
        <p:grpSpPr>
          <a:xfrm>
            <a:off x="3981673" y="1532703"/>
            <a:ext cx="336445" cy="354131"/>
            <a:chOff x="-33277650" y="3226875"/>
            <a:chExt cx="277275" cy="291850"/>
          </a:xfrm>
        </p:grpSpPr>
        <p:sp>
          <p:nvSpPr>
            <p:cNvPr id="7129" name="Google Shape;7129;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75"/>
          <p:cNvGrpSpPr/>
          <p:nvPr/>
        </p:nvGrpSpPr>
        <p:grpSpPr>
          <a:xfrm>
            <a:off x="3973073" y="1973987"/>
            <a:ext cx="353645" cy="353645"/>
            <a:chOff x="-33286325" y="3586425"/>
            <a:chExt cx="291450" cy="291450"/>
          </a:xfrm>
        </p:grpSpPr>
        <p:sp>
          <p:nvSpPr>
            <p:cNvPr id="7137" name="Google Shape;7137;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75"/>
          <p:cNvGrpSpPr/>
          <p:nvPr/>
        </p:nvGrpSpPr>
        <p:grpSpPr>
          <a:xfrm>
            <a:off x="3973073" y="2408369"/>
            <a:ext cx="353645" cy="355557"/>
            <a:chOff x="-33286325" y="3944800"/>
            <a:chExt cx="291450" cy="293025"/>
          </a:xfrm>
        </p:grpSpPr>
        <p:sp>
          <p:nvSpPr>
            <p:cNvPr id="7143" name="Google Shape;7143;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75"/>
          <p:cNvGrpSpPr/>
          <p:nvPr/>
        </p:nvGrpSpPr>
        <p:grpSpPr>
          <a:xfrm>
            <a:off x="2631470" y="2881529"/>
            <a:ext cx="353645" cy="356527"/>
            <a:chOff x="-31452725" y="3191825"/>
            <a:chExt cx="291450" cy="293825"/>
          </a:xfrm>
        </p:grpSpPr>
        <p:sp>
          <p:nvSpPr>
            <p:cNvPr id="7148" name="Google Shape;7148;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5"/>
          <p:cNvGrpSpPr/>
          <p:nvPr/>
        </p:nvGrpSpPr>
        <p:grpSpPr>
          <a:xfrm>
            <a:off x="2631000" y="3353144"/>
            <a:ext cx="354586" cy="354586"/>
            <a:chOff x="-31452725" y="3551775"/>
            <a:chExt cx="292225" cy="292225"/>
          </a:xfrm>
        </p:grpSpPr>
        <p:sp>
          <p:nvSpPr>
            <p:cNvPr id="7153" name="Google Shape;7153;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5"/>
          <p:cNvGrpSpPr/>
          <p:nvPr/>
        </p:nvGrpSpPr>
        <p:grpSpPr>
          <a:xfrm>
            <a:off x="2629559" y="3817129"/>
            <a:ext cx="357468" cy="356497"/>
            <a:chOff x="-31455100" y="3909350"/>
            <a:chExt cx="294600" cy="293800"/>
          </a:xfrm>
        </p:grpSpPr>
        <p:sp>
          <p:nvSpPr>
            <p:cNvPr id="7158" name="Google Shape;7158;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75"/>
          <p:cNvGrpSpPr/>
          <p:nvPr/>
        </p:nvGrpSpPr>
        <p:grpSpPr>
          <a:xfrm>
            <a:off x="3970744" y="3818084"/>
            <a:ext cx="353645" cy="354586"/>
            <a:chOff x="-30345325" y="3918800"/>
            <a:chExt cx="291450" cy="292225"/>
          </a:xfrm>
        </p:grpSpPr>
        <p:sp>
          <p:nvSpPr>
            <p:cNvPr id="7161" name="Google Shape;7161;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5"/>
          <p:cNvGrpSpPr/>
          <p:nvPr/>
        </p:nvGrpSpPr>
        <p:grpSpPr>
          <a:xfrm>
            <a:off x="2200736" y="1532946"/>
            <a:ext cx="332593" cy="353645"/>
            <a:chOff x="-34755225" y="3202075"/>
            <a:chExt cx="274100" cy="291450"/>
          </a:xfrm>
        </p:grpSpPr>
        <p:sp>
          <p:nvSpPr>
            <p:cNvPr id="7167" name="Google Shape;7167;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5"/>
          <p:cNvGrpSpPr/>
          <p:nvPr/>
        </p:nvGrpSpPr>
        <p:grpSpPr>
          <a:xfrm>
            <a:off x="2190209" y="1973987"/>
            <a:ext cx="353645" cy="353645"/>
            <a:chOff x="-34763900" y="3561225"/>
            <a:chExt cx="291450" cy="291450"/>
          </a:xfrm>
        </p:grpSpPr>
        <p:sp>
          <p:nvSpPr>
            <p:cNvPr id="7175" name="Google Shape;7175;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8" name="Google Shape;7178;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9" name="Google Shape;7179;p75"/>
          <p:cNvGrpSpPr/>
          <p:nvPr/>
        </p:nvGrpSpPr>
        <p:grpSpPr>
          <a:xfrm>
            <a:off x="845106" y="2882499"/>
            <a:ext cx="354586" cy="354586"/>
            <a:chOff x="-32927950" y="3227275"/>
            <a:chExt cx="292225" cy="292225"/>
          </a:xfrm>
        </p:grpSpPr>
        <p:sp>
          <p:nvSpPr>
            <p:cNvPr id="7180" name="Google Shape;7180;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5"/>
          <p:cNvGrpSpPr/>
          <p:nvPr/>
        </p:nvGrpSpPr>
        <p:grpSpPr>
          <a:xfrm>
            <a:off x="844621" y="3353613"/>
            <a:ext cx="355557" cy="353645"/>
            <a:chOff x="-32927950" y="3586425"/>
            <a:chExt cx="293025" cy="291450"/>
          </a:xfrm>
        </p:grpSpPr>
        <p:sp>
          <p:nvSpPr>
            <p:cNvPr id="7186" name="Google Shape;7186;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75"/>
          <p:cNvGrpSpPr/>
          <p:nvPr/>
        </p:nvGrpSpPr>
        <p:grpSpPr>
          <a:xfrm>
            <a:off x="845106" y="3817598"/>
            <a:ext cx="354586" cy="355557"/>
            <a:chOff x="-32927950" y="3944800"/>
            <a:chExt cx="292225" cy="293025"/>
          </a:xfrm>
        </p:grpSpPr>
        <p:sp>
          <p:nvSpPr>
            <p:cNvPr id="7192" name="Google Shape;7192;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75"/>
          <p:cNvGrpSpPr/>
          <p:nvPr/>
        </p:nvGrpSpPr>
        <p:grpSpPr>
          <a:xfrm>
            <a:off x="3073898" y="2882849"/>
            <a:ext cx="354586" cy="353888"/>
            <a:chOff x="-31094350" y="3194000"/>
            <a:chExt cx="292225" cy="291650"/>
          </a:xfrm>
        </p:grpSpPr>
        <p:sp>
          <p:nvSpPr>
            <p:cNvPr id="7202" name="Google Shape;7202;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75"/>
          <p:cNvGrpSpPr/>
          <p:nvPr/>
        </p:nvGrpSpPr>
        <p:grpSpPr>
          <a:xfrm>
            <a:off x="3074368" y="3353341"/>
            <a:ext cx="353645" cy="354191"/>
            <a:chOff x="-31093575" y="3552550"/>
            <a:chExt cx="291450" cy="291900"/>
          </a:xfrm>
        </p:grpSpPr>
        <p:sp>
          <p:nvSpPr>
            <p:cNvPr id="7211" name="Google Shape;7211;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75"/>
          <p:cNvGrpSpPr/>
          <p:nvPr/>
        </p:nvGrpSpPr>
        <p:grpSpPr>
          <a:xfrm>
            <a:off x="3074368" y="3818569"/>
            <a:ext cx="353645" cy="353615"/>
            <a:chOff x="-31093575" y="3911725"/>
            <a:chExt cx="291450" cy="291425"/>
          </a:xfrm>
        </p:grpSpPr>
        <p:sp>
          <p:nvSpPr>
            <p:cNvPr id="7216" name="Google Shape;7216;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75"/>
          <p:cNvGrpSpPr/>
          <p:nvPr/>
        </p:nvGrpSpPr>
        <p:grpSpPr>
          <a:xfrm>
            <a:off x="2183798" y="4275536"/>
            <a:ext cx="356497" cy="354586"/>
            <a:chOff x="-29946000" y="3183175"/>
            <a:chExt cx="293800" cy="292225"/>
          </a:xfrm>
        </p:grpSpPr>
        <p:sp>
          <p:nvSpPr>
            <p:cNvPr id="7219" name="Google Shape;7219;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75"/>
          <p:cNvGrpSpPr/>
          <p:nvPr/>
        </p:nvGrpSpPr>
        <p:grpSpPr>
          <a:xfrm>
            <a:off x="2628330" y="1532689"/>
            <a:ext cx="358408" cy="354161"/>
            <a:chOff x="-34408675" y="3202075"/>
            <a:chExt cx="295375" cy="291875"/>
          </a:xfrm>
        </p:grpSpPr>
        <p:sp>
          <p:nvSpPr>
            <p:cNvPr id="7226" name="Google Shape;7226;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75"/>
          <p:cNvGrpSpPr/>
          <p:nvPr/>
        </p:nvGrpSpPr>
        <p:grpSpPr>
          <a:xfrm>
            <a:off x="2630241" y="1972683"/>
            <a:ext cx="354586" cy="356254"/>
            <a:chOff x="-34405525" y="3558075"/>
            <a:chExt cx="292225" cy="293600"/>
          </a:xfrm>
        </p:grpSpPr>
        <p:sp>
          <p:nvSpPr>
            <p:cNvPr id="7231" name="Google Shape;7231;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75"/>
          <p:cNvGrpSpPr/>
          <p:nvPr/>
        </p:nvGrpSpPr>
        <p:grpSpPr>
          <a:xfrm>
            <a:off x="2629755" y="2409340"/>
            <a:ext cx="355557" cy="353615"/>
            <a:chOff x="-34406325" y="3919600"/>
            <a:chExt cx="293025" cy="291425"/>
          </a:xfrm>
        </p:grpSpPr>
        <p:sp>
          <p:nvSpPr>
            <p:cNvPr id="7235" name="Google Shape;7235;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5"/>
          <p:cNvGrpSpPr/>
          <p:nvPr/>
        </p:nvGrpSpPr>
        <p:grpSpPr>
          <a:xfrm>
            <a:off x="1293653" y="2888703"/>
            <a:ext cx="353645" cy="342179"/>
            <a:chOff x="-32568800" y="3232000"/>
            <a:chExt cx="291450" cy="282000"/>
          </a:xfrm>
        </p:grpSpPr>
        <p:sp>
          <p:nvSpPr>
            <p:cNvPr id="7243" name="Google Shape;7243;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5"/>
          <p:cNvGrpSpPr/>
          <p:nvPr/>
        </p:nvGrpSpPr>
        <p:grpSpPr>
          <a:xfrm>
            <a:off x="1293183" y="3353613"/>
            <a:ext cx="354586" cy="353645"/>
            <a:chOff x="-32569575" y="3586425"/>
            <a:chExt cx="292225" cy="291450"/>
          </a:xfrm>
        </p:grpSpPr>
        <p:sp>
          <p:nvSpPr>
            <p:cNvPr id="7246" name="Google Shape;7246;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5"/>
          <p:cNvGrpSpPr/>
          <p:nvPr/>
        </p:nvGrpSpPr>
        <p:grpSpPr>
          <a:xfrm>
            <a:off x="1284098" y="3818205"/>
            <a:ext cx="372756" cy="354343"/>
            <a:chOff x="-32576675" y="3944600"/>
            <a:chExt cx="307200" cy="292025"/>
          </a:xfrm>
        </p:grpSpPr>
        <p:sp>
          <p:nvSpPr>
            <p:cNvPr id="7249" name="Google Shape;7249;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75"/>
          <p:cNvGrpSpPr/>
          <p:nvPr/>
        </p:nvGrpSpPr>
        <p:grpSpPr>
          <a:xfrm>
            <a:off x="3529065" y="2882500"/>
            <a:ext cx="354586" cy="354586"/>
            <a:chOff x="-30735200" y="3192625"/>
            <a:chExt cx="292225" cy="292225"/>
          </a:xfrm>
        </p:grpSpPr>
        <p:sp>
          <p:nvSpPr>
            <p:cNvPr id="7252" name="Google Shape;7252;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75"/>
          <p:cNvGrpSpPr/>
          <p:nvPr/>
        </p:nvGrpSpPr>
        <p:grpSpPr>
          <a:xfrm>
            <a:off x="3529065" y="3353932"/>
            <a:ext cx="354586" cy="353008"/>
            <a:chOff x="-30735200" y="3552550"/>
            <a:chExt cx="292225" cy="290925"/>
          </a:xfrm>
        </p:grpSpPr>
        <p:sp>
          <p:nvSpPr>
            <p:cNvPr id="7260" name="Google Shape;7260;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5"/>
          <p:cNvGrpSpPr/>
          <p:nvPr/>
        </p:nvGrpSpPr>
        <p:grpSpPr>
          <a:xfrm>
            <a:off x="3529065" y="3818554"/>
            <a:ext cx="354586" cy="353645"/>
            <a:chOff x="-30735200" y="3910925"/>
            <a:chExt cx="292225" cy="291450"/>
          </a:xfrm>
        </p:grpSpPr>
        <p:sp>
          <p:nvSpPr>
            <p:cNvPr id="7263" name="Google Shape;7263;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5" name="Google Shape;7265;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6" name="Google Shape;7266;p75"/>
          <p:cNvGrpSpPr/>
          <p:nvPr/>
        </p:nvGrpSpPr>
        <p:grpSpPr>
          <a:xfrm>
            <a:off x="4882910" y="1531421"/>
            <a:ext cx="358971" cy="359224"/>
            <a:chOff x="-57956275" y="3197925"/>
            <a:chExt cx="319000" cy="319225"/>
          </a:xfrm>
        </p:grpSpPr>
        <p:sp>
          <p:nvSpPr>
            <p:cNvPr id="7267" name="Google Shape;7267;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5"/>
          <p:cNvGrpSpPr/>
          <p:nvPr/>
        </p:nvGrpSpPr>
        <p:grpSpPr>
          <a:xfrm>
            <a:off x="4905064" y="1987846"/>
            <a:ext cx="314662" cy="358971"/>
            <a:chOff x="-57940525" y="3590375"/>
            <a:chExt cx="279625" cy="319000"/>
          </a:xfrm>
        </p:grpSpPr>
        <p:sp>
          <p:nvSpPr>
            <p:cNvPr id="7275" name="Google Shape;7275;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5"/>
          <p:cNvGrpSpPr/>
          <p:nvPr/>
        </p:nvGrpSpPr>
        <p:grpSpPr>
          <a:xfrm>
            <a:off x="4875945" y="2429217"/>
            <a:ext cx="358099" cy="358999"/>
            <a:chOff x="-57959425" y="3982600"/>
            <a:chExt cx="318225" cy="319025"/>
          </a:xfrm>
        </p:grpSpPr>
        <p:sp>
          <p:nvSpPr>
            <p:cNvPr id="7281" name="Google Shape;7281;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75"/>
          <p:cNvGrpSpPr/>
          <p:nvPr/>
        </p:nvGrpSpPr>
        <p:grpSpPr>
          <a:xfrm>
            <a:off x="7076112" y="1532546"/>
            <a:ext cx="357226" cy="357226"/>
            <a:chOff x="-55987225" y="3198925"/>
            <a:chExt cx="317450" cy="317450"/>
          </a:xfrm>
        </p:grpSpPr>
        <p:sp>
          <p:nvSpPr>
            <p:cNvPr id="7286" name="Google Shape;7286;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5"/>
          <p:cNvGrpSpPr/>
          <p:nvPr/>
        </p:nvGrpSpPr>
        <p:grpSpPr>
          <a:xfrm>
            <a:off x="7076112" y="1988578"/>
            <a:ext cx="357226" cy="357367"/>
            <a:chOff x="-55987225" y="3591025"/>
            <a:chExt cx="317450" cy="317575"/>
          </a:xfrm>
        </p:grpSpPr>
        <p:sp>
          <p:nvSpPr>
            <p:cNvPr id="7291" name="Google Shape;7291;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75"/>
          <p:cNvGrpSpPr/>
          <p:nvPr/>
        </p:nvGrpSpPr>
        <p:grpSpPr>
          <a:xfrm>
            <a:off x="7090027" y="2429217"/>
            <a:ext cx="358999" cy="358999"/>
            <a:chOff x="-55988800" y="3982600"/>
            <a:chExt cx="319025" cy="319025"/>
          </a:xfrm>
        </p:grpSpPr>
        <p:sp>
          <p:nvSpPr>
            <p:cNvPr id="7297" name="Google Shape;7297;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5"/>
          <p:cNvGrpSpPr/>
          <p:nvPr/>
        </p:nvGrpSpPr>
        <p:grpSpPr>
          <a:xfrm>
            <a:off x="5748546" y="2887174"/>
            <a:ext cx="356326" cy="358971"/>
            <a:chOff x="-54026025" y="3192625"/>
            <a:chExt cx="316650" cy="319000"/>
          </a:xfrm>
        </p:grpSpPr>
        <p:sp>
          <p:nvSpPr>
            <p:cNvPr id="7303" name="Google Shape;7303;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5"/>
          <p:cNvGrpSpPr/>
          <p:nvPr/>
        </p:nvGrpSpPr>
        <p:grpSpPr>
          <a:xfrm>
            <a:off x="5768492" y="3358148"/>
            <a:ext cx="316434" cy="358099"/>
            <a:chOff x="-54007925" y="3584850"/>
            <a:chExt cx="281200" cy="318225"/>
          </a:xfrm>
        </p:grpSpPr>
        <p:sp>
          <p:nvSpPr>
            <p:cNvPr id="7312" name="Google Shape;7312;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75"/>
          <p:cNvGrpSpPr/>
          <p:nvPr/>
        </p:nvGrpSpPr>
        <p:grpSpPr>
          <a:xfrm>
            <a:off x="5768492" y="3820033"/>
            <a:ext cx="316434" cy="358914"/>
            <a:chOff x="-54007925" y="3975575"/>
            <a:chExt cx="281200" cy="318950"/>
          </a:xfrm>
        </p:grpSpPr>
        <p:sp>
          <p:nvSpPr>
            <p:cNvPr id="7319" name="Google Shape;7319;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5"/>
          <p:cNvGrpSpPr/>
          <p:nvPr/>
        </p:nvGrpSpPr>
        <p:grpSpPr>
          <a:xfrm>
            <a:off x="8003359" y="2904504"/>
            <a:ext cx="274770" cy="358492"/>
            <a:chOff x="-52005775" y="3208025"/>
            <a:chExt cx="244175" cy="318575"/>
          </a:xfrm>
        </p:grpSpPr>
        <p:sp>
          <p:nvSpPr>
            <p:cNvPr id="7324" name="Google Shape;7324;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75"/>
          <p:cNvGrpSpPr/>
          <p:nvPr/>
        </p:nvGrpSpPr>
        <p:grpSpPr>
          <a:xfrm>
            <a:off x="5309825" y="1532546"/>
            <a:ext cx="358099" cy="358099"/>
            <a:chOff x="-57568775" y="3198925"/>
            <a:chExt cx="318225" cy="318225"/>
          </a:xfrm>
        </p:grpSpPr>
        <p:sp>
          <p:nvSpPr>
            <p:cNvPr id="7336" name="Google Shape;7336;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2" name="Google Shape;7342;p75"/>
          <p:cNvGrpSpPr/>
          <p:nvPr/>
        </p:nvGrpSpPr>
        <p:grpSpPr>
          <a:xfrm>
            <a:off x="5331543" y="1987846"/>
            <a:ext cx="314662" cy="358099"/>
            <a:chOff x="-57549075" y="3590375"/>
            <a:chExt cx="279625" cy="318225"/>
          </a:xfrm>
        </p:grpSpPr>
        <p:sp>
          <p:nvSpPr>
            <p:cNvPr id="7343" name="Google Shape;7343;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75"/>
          <p:cNvGrpSpPr/>
          <p:nvPr/>
        </p:nvGrpSpPr>
        <p:grpSpPr>
          <a:xfrm>
            <a:off x="5323740" y="2429217"/>
            <a:ext cx="359871" cy="359871"/>
            <a:chOff x="-57570350" y="3982600"/>
            <a:chExt cx="319800" cy="319800"/>
          </a:xfrm>
        </p:grpSpPr>
        <p:sp>
          <p:nvSpPr>
            <p:cNvPr id="7348" name="Google Shape;7348;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5"/>
          <p:cNvGrpSpPr/>
          <p:nvPr/>
        </p:nvGrpSpPr>
        <p:grpSpPr>
          <a:xfrm>
            <a:off x="7538779" y="1531646"/>
            <a:ext cx="314662" cy="358999"/>
            <a:chOff x="-55576850" y="3198125"/>
            <a:chExt cx="279625" cy="319025"/>
          </a:xfrm>
        </p:grpSpPr>
        <p:sp>
          <p:nvSpPr>
            <p:cNvPr id="7353" name="Google Shape;7353;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5"/>
          <p:cNvGrpSpPr/>
          <p:nvPr/>
        </p:nvGrpSpPr>
        <p:grpSpPr>
          <a:xfrm>
            <a:off x="7516174" y="1987621"/>
            <a:ext cx="359871" cy="358324"/>
            <a:chOff x="-55596550" y="3590175"/>
            <a:chExt cx="319800" cy="318425"/>
          </a:xfrm>
        </p:grpSpPr>
        <p:sp>
          <p:nvSpPr>
            <p:cNvPr id="7358" name="Google Shape;7358;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5"/>
          <p:cNvGrpSpPr/>
          <p:nvPr/>
        </p:nvGrpSpPr>
        <p:grpSpPr>
          <a:xfrm>
            <a:off x="7531412" y="2428964"/>
            <a:ext cx="358999" cy="359252"/>
            <a:chOff x="-55595775" y="3982375"/>
            <a:chExt cx="319025" cy="319250"/>
          </a:xfrm>
        </p:grpSpPr>
        <p:sp>
          <p:nvSpPr>
            <p:cNvPr id="7363" name="Google Shape;7363;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75"/>
          <p:cNvGrpSpPr/>
          <p:nvPr/>
        </p:nvGrpSpPr>
        <p:grpSpPr>
          <a:xfrm>
            <a:off x="6188595" y="2887174"/>
            <a:ext cx="358999" cy="358099"/>
            <a:chOff x="-53635375" y="3192625"/>
            <a:chExt cx="319025" cy="318225"/>
          </a:xfrm>
        </p:grpSpPr>
        <p:sp>
          <p:nvSpPr>
            <p:cNvPr id="7370" name="Google Shape;7370;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75"/>
          <p:cNvGrpSpPr/>
          <p:nvPr/>
        </p:nvGrpSpPr>
        <p:grpSpPr>
          <a:xfrm>
            <a:off x="6210763" y="3358148"/>
            <a:ext cx="314662" cy="358999"/>
            <a:chOff x="-53615675" y="3584850"/>
            <a:chExt cx="279625" cy="319025"/>
          </a:xfrm>
        </p:grpSpPr>
        <p:sp>
          <p:nvSpPr>
            <p:cNvPr id="7374" name="Google Shape;7374;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75"/>
          <p:cNvGrpSpPr/>
          <p:nvPr/>
        </p:nvGrpSpPr>
        <p:grpSpPr>
          <a:xfrm>
            <a:off x="6188609" y="3821074"/>
            <a:ext cx="358971" cy="357874"/>
            <a:chOff x="-53634575" y="3976500"/>
            <a:chExt cx="319000" cy="318025"/>
          </a:xfrm>
        </p:grpSpPr>
        <p:sp>
          <p:nvSpPr>
            <p:cNvPr id="7378" name="Google Shape;7378;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5"/>
          <p:cNvGrpSpPr/>
          <p:nvPr/>
        </p:nvGrpSpPr>
        <p:grpSpPr>
          <a:xfrm>
            <a:off x="7983413" y="3364028"/>
            <a:ext cx="314662" cy="358436"/>
            <a:chOff x="-52023900" y="3590075"/>
            <a:chExt cx="279625" cy="318525"/>
          </a:xfrm>
        </p:grpSpPr>
        <p:sp>
          <p:nvSpPr>
            <p:cNvPr id="7387" name="Google Shape;7387;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75"/>
          <p:cNvGrpSpPr/>
          <p:nvPr/>
        </p:nvGrpSpPr>
        <p:grpSpPr>
          <a:xfrm>
            <a:off x="5746654" y="1532546"/>
            <a:ext cx="358971" cy="358971"/>
            <a:chOff x="-57173375" y="3198925"/>
            <a:chExt cx="319000" cy="319000"/>
          </a:xfrm>
        </p:grpSpPr>
        <p:sp>
          <p:nvSpPr>
            <p:cNvPr id="7395" name="Google Shape;7395;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75"/>
          <p:cNvGrpSpPr/>
          <p:nvPr/>
        </p:nvGrpSpPr>
        <p:grpSpPr>
          <a:xfrm>
            <a:off x="5747541" y="2009987"/>
            <a:ext cx="357198" cy="314690"/>
            <a:chOff x="-57176525" y="3610050"/>
            <a:chExt cx="317425" cy="279650"/>
          </a:xfrm>
        </p:grpSpPr>
        <p:sp>
          <p:nvSpPr>
            <p:cNvPr id="7400" name="Google Shape;7400;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75"/>
          <p:cNvGrpSpPr/>
          <p:nvPr/>
        </p:nvGrpSpPr>
        <p:grpSpPr>
          <a:xfrm>
            <a:off x="5779179" y="2428542"/>
            <a:ext cx="323524" cy="358774"/>
            <a:chOff x="-57162350" y="3982000"/>
            <a:chExt cx="287500" cy="318825"/>
          </a:xfrm>
        </p:grpSpPr>
        <p:sp>
          <p:nvSpPr>
            <p:cNvPr id="7406" name="Google Shape;7406;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5"/>
          <p:cNvGrpSpPr/>
          <p:nvPr/>
        </p:nvGrpSpPr>
        <p:grpSpPr>
          <a:xfrm>
            <a:off x="7957995" y="1532546"/>
            <a:ext cx="358099" cy="356326"/>
            <a:chOff x="-55202750" y="3198925"/>
            <a:chExt cx="318225" cy="316650"/>
          </a:xfrm>
        </p:grpSpPr>
        <p:sp>
          <p:nvSpPr>
            <p:cNvPr id="7415" name="Google Shape;7415;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75"/>
          <p:cNvGrpSpPr/>
          <p:nvPr/>
        </p:nvGrpSpPr>
        <p:grpSpPr>
          <a:xfrm>
            <a:off x="7968629" y="1987846"/>
            <a:ext cx="336830" cy="358099"/>
            <a:chOff x="-55194875" y="3590375"/>
            <a:chExt cx="299325" cy="318225"/>
          </a:xfrm>
        </p:grpSpPr>
        <p:sp>
          <p:nvSpPr>
            <p:cNvPr id="7418" name="Google Shape;7418;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75"/>
          <p:cNvGrpSpPr/>
          <p:nvPr/>
        </p:nvGrpSpPr>
        <p:grpSpPr>
          <a:xfrm>
            <a:off x="7973247" y="2430117"/>
            <a:ext cx="357198" cy="357198"/>
            <a:chOff x="-55203525" y="3983400"/>
            <a:chExt cx="317425" cy="317425"/>
          </a:xfrm>
        </p:grpSpPr>
        <p:sp>
          <p:nvSpPr>
            <p:cNvPr id="7424" name="Google Shape;7424;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5"/>
          <p:cNvGrpSpPr/>
          <p:nvPr/>
        </p:nvGrpSpPr>
        <p:grpSpPr>
          <a:xfrm>
            <a:off x="6639727" y="2887174"/>
            <a:ext cx="335930" cy="358971"/>
            <a:chOff x="-53232900" y="3192625"/>
            <a:chExt cx="298525" cy="319000"/>
          </a:xfrm>
        </p:grpSpPr>
        <p:sp>
          <p:nvSpPr>
            <p:cNvPr id="7428" name="Google Shape;7428;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75"/>
          <p:cNvGrpSpPr/>
          <p:nvPr/>
        </p:nvGrpSpPr>
        <p:grpSpPr>
          <a:xfrm>
            <a:off x="6629093" y="3358148"/>
            <a:ext cx="357198" cy="356326"/>
            <a:chOff x="-53242350" y="3584850"/>
            <a:chExt cx="317425" cy="316650"/>
          </a:xfrm>
        </p:grpSpPr>
        <p:sp>
          <p:nvSpPr>
            <p:cNvPr id="7437" name="Google Shape;7437;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75"/>
          <p:cNvGrpSpPr/>
          <p:nvPr/>
        </p:nvGrpSpPr>
        <p:grpSpPr>
          <a:xfrm>
            <a:off x="6650362" y="3820849"/>
            <a:ext cx="314662" cy="358999"/>
            <a:chOff x="-53224225" y="3976300"/>
            <a:chExt cx="279625" cy="319025"/>
          </a:xfrm>
        </p:grpSpPr>
        <p:sp>
          <p:nvSpPr>
            <p:cNvPr id="7443" name="Google Shape;7443;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5"/>
          <p:cNvGrpSpPr/>
          <p:nvPr/>
        </p:nvGrpSpPr>
        <p:grpSpPr>
          <a:xfrm>
            <a:off x="7961258" y="3828529"/>
            <a:ext cx="358971" cy="358408"/>
            <a:chOff x="-52043575" y="3983125"/>
            <a:chExt cx="319000" cy="318500"/>
          </a:xfrm>
        </p:grpSpPr>
        <p:sp>
          <p:nvSpPr>
            <p:cNvPr id="7451" name="Google Shape;7451;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5"/>
          <p:cNvGrpSpPr/>
          <p:nvPr/>
        </p:nvGrpSpPr>
        <p:grpSpPr>
          <a:xfrm>
            <a:off x="6215199" y="1532546"/>
            <a:ext cx="314662" cy="358971"/>
            <a:chOff x="-56766175" y="3198925"/>
            <a:chExt cx="279625" cy="319000"/>
          </a:xfrm>
        </p:grpSpPr>
        <p:sp>
          <p:nvSpPr>
            <p:cNvPr id="7461" name="Google Shape;7461;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5"/>
          <p:cNvGrpSpPr/>
          <p:nvPr/>
        </p:nvGrpSpPr>
        <p:grpSpPr>
          <a:xfrm>
            <a:off x="6214313" y="1987846"/>
            <a:ext cx="316434" cy="358099"/>
            <a:chOff x="-56766175" y="3590375"/>
            <a:chExt cx="281200" cy="318225"/>
          </a:xfrm>
        </p:grpSpPr>
        <p:sp>
          <p:nvSpPr>
            <p:cNvPr id="7469" name="Google Shape;7469;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75"/>
          <p:cNvGrpSpPr/>
          <p:nvPr/>
        </p:nvGrpSpPr>
        <p:grpSpPr>
          <a:xfrm>
            <a:off x="6251269" y="2429217"/>
            <a:ext cx="272126" cy="358099"/>
            <a:chOff x="-56747275" y="3982600"/>
            <a:chExt cx="241825" cy="318225"/>
          </a:xfrm>
        </p:grpSpPr>
        <p:sp>
          <p:nvSpPr>
            <p:cNvPr id="7474" name="Google Shape;7474;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5"/>
          <p:cNvGrpSpPr/>
          <p:nvPr/>
        </p:nvGrpSpPr>
        <p:grpSpPr>
          <a:xfrm>
            <a:off x="4881188" y="2894264"/>
            <a:ext cx="314662" cy="358971"/>
            <a:chOff x="-54793175" y="3198925"/>
            <a:chExt cx="279625" cy="319000"/>
          </a:xfrm>
        </p:grpSpPr>
        <p:sp>
          <p:nvSpPr>
            <p:cNvPr id="7482" name="Google Shape;7482;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5"/>
          <p:cNvGrpSpPr/>
          <p:nvPr/>
        </p:nvGrpSpPr>
        <p:grpSpPr>
          <a:xfrm>
            <a:off x="4859020" y="3371455"/>
            <a:ext cx="358999" cy="342991"/>
            <a:chOff x="-54812875" y="3596675"/>
            <a:chExt cx="319025" cy="304800"/>
          </a:xfrm>
        </p:grpSpPr>
        <p:sp>
          <p:nvSpPr>
            <p:cNvPr id="7490" name="Google Shape;7490;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7" name="Google Shape;7497;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9" name="Google Shape;7499;p75"/>
          <p:cNvGrpSpPr/>
          <p:nvPr/>
        </p:nvGrpSpPr>
        <p:grpSpPr>
          <a:xfrm>
            <a:off x="4881188" y="3827938"/>
            <a:ext cx="314662" cy="358099"/>
            <a:chOff x="-54793175" y="3982600"/>
            <a:chExt cx="279625" cy="318225"/>
          </a:xfrm>
        </p:grpSpPr>
        <p:sp>
          <p:nvSpPr>
            <p:cNvPr id="7500" name="Google Shape;7500;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5"/>
          <p:cNvGrpSpPr/>
          <p:nvPr/>
        </p:nvGrpSpPr>
        <p:grpSpPr>
          <a:xfrm>
            <a:off x="7092647" y="2887174"/>
            <a:ext cx="314662" cy="358099"/>
            <a:chOff x="-52832000" y="3192625"/>
            <a:chExt cx="279625" cy="318225"/>
          </a:xfrm>
        </p:grpSpPr>
        <p:sp>
          <p:nvSpPr>
            <p:cNvPr id="7508" name="Google Shape;7508;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6" name="Google Shape;7516;p75"/>
          <p:cNvGrpSpPr/>
          <p:nvPr/>
        </p:nvGrpSpPr>
        <p:grpSpPr>
          <a:xfrm>
            <a:off x="7070492" y="3359048"/>
            <a:ext cx="358971" cy="357198"/>
            <a:chOff x="-52851675" y="3585650"/>
            <a:chExt cx="319000" cy="317425"/>
          </a:xfrm>
        </p:grpSpPr>
        <p:sp>
          <p:nvSpPr>
            <p:cNvPr id="7517" name="Google Shape;7517;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75"/>
          <p:cNvGrpSpPr/>
          <p:nvPr/>
        </p:nvGrpSpPr>
        <p:grpSpPr>
          <a:xfrm>
            <a:off x="7092647" y="3820849"/>
            <a:ext cx="314662" cy="358999"/>
            <a:chOff x="-52832000" y="3976300"/>
            <a:chExt cx="279625" cy="319025"/>
          </a:xfrm>
        </p:grpSpPr>
        <p:sp>
          <p:nvSpPr>
            <p:cNvPr id="7524" name="Google Shape;7524;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75"/>
          <p:cNvGrpSpPr/>
          <p:nvPr/>
        </p:nvGrpSpPr>
        <p:grpSpPr>
          <a:xfrm>
            <a:off x="6209853" y="4275497"/>
            <a:ext cx="316434" cy="358099"/>
            <a:chOff x="-51633225" y="3198925"/>
            <a:chExt cx="281200" cy="318225"/>
          </a:xfrm>
        </p:grpSpPr>
        <p:sp>
          <p:nvSpPr>
            <p:cNvPr id="7530" name="Google Shape;7530;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5"/>
          <p:cNvGrpSpPr/>
          <p:nvPr/>
        </p:nvGrpSpPr>
        <p:grpSpPr>
          <a:xfrm>
            <a:off x="6628676" y="1533418"/>
            <a:ext cx="365188" cy="357226"/>
            <a:chOff x="-56396775" y="3199700"/>
            <a:chExt cx="324525" cy="317450"/>
          </a:xfrm>
        </p:grpSpPr>
        <p:sp>
          <p:nvSpPr>
            <p:cNvPr id="7538" name="Google Shape;7538;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75"/>
          <p:cNvGrpSpPr/>
          <p:nvPr/>
        </p:nvGrpSpPr>
        <p:grpSpPr>
          <a:xfrm>
            <a:off x="6631771" y="1999353"/>
            <a:ext cx="358999" cy="335958"/>
            <a:chOff x="-56394425" y="3600600"/>
            <a:chExt cx="319025" cy="298550"/>
          </a:xfrm>
        </p:grpSpPr>
        <p:sp>
          <p:nvSpPr>
            <p:cNvPr id="7545" name="Google Shape;7545;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5"/>
          <p:cNvGrpSpPr/>
          <p:nvPr/>
        </p:nvGrpSpPr>
        <p:grpSpPr>
          <a:xfrm>
            <a:off x="6662538" y="2430117"/>
            <a:ext cx="327068" cy="357198"/>
            <a:chOff x="-56379450" y="3983400"/>
            <a:chExt cx="290650" cy="317425"/>
          </a:xfrm>
        </p:grpSpPr>
        <p:sp>
          <p:nvSpPr>
            <p:cNvPr id="7549" name="Google Shape;7549;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75"/>
          <p:cNvGrpSpPr/>
          <p:nvPr/>
        </p:nvGrpSpPr>
        <p:grpSpPr>
          <a:xfrm>
            <a:off x="5326242" y="2894264"/>
            <a:ext cx="316434" cy="358971"/>
            <a:chOff x="-54401725" y="3198925"/>
            <a:chExt cx="281200" cy="319000"/>
          </a:xfrm>
        </p:grpSpPr>
        <p:sp>
          <p:nvSpPr>
            <p:cNvPr id="7558" name="Google Shape;7558;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75"/>
          <p:cNvGrpSpPr/>
          <p:nvPr/>
        </p:nvGrpSpPr>
        <p:grpSpPr>
          <a:xfrm>
            <a:off x="5327128" y="3364365"/>
            <a:ext cx="314662" cy="358099"/>
            <a:chOff x="-54401725" y="3590375"/>
            <a:chExt cx="279625" cy="318225"/>
          </a:xfrm>
        </p:grpSpPr>
        <p:sp>
          <p:nvSpPr>
            <p:cNvPr id="7570" name="Google Shape;7570;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75"/>
          <p:cNvGrpSpPr/>
          <p:nvPr/>
        </p:nvGrpSpPr>
        <p:grpSpPr>
          <a:xfrm>
            <a:off x="5324920" y="3827938"/>
            <a:ext cx="319079" cy="358099"/>
            <a:chOff x="-54403300" y="3982600"/>
            <a:chExt cx="283550" cy="318225"/>
          </a:xfrm>
        </p:grpSpPr>
        <p:sp>
          <p:nvSpPr>
            <p:cNvPr id="7577" name="Google Shape;7577;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5"/>
          <p:cNvGrpSpPr/>
          <p:nvPr/>
        </p:nvGrpSpPr>
        <p:grpSpPr>
          <a:xfrm>
            <a:off x="7512313" y="2889172"/>
            <a:ext cx="356298" cy="356973"/>
            <a:chOff x="-52458650" y="3194400"/>
            <a:chExt cx="316625" cy="317225"/>
          </a:xfrm>
        </p:grpSpPr>
        <p:sp>
          <p:nvSpPr>
            <p:cNvPr id="7583" name="Google Shape;7583;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5"/>
          <p:cNvGrpSpPr/>
          <p:nvPr/>
        </p:nvGrpSpPr>
        <p:grpSpPr>
          <a:xfrm>
            <a:off x="7521611" y="3358148"/>
            <a:ext cx="337703" cy="357845"/>
            <a:chOff x="-52450000" y="3584850"/>
            <a:chExt cx="300100" cy="318000"/>
          </a:xfrm>
        </p:grpSpPr>
        <p:sp>
          <p:nvSpPr>
            <p:cNvPr id="7592" name="Google Shape;7592;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5"/>
          <p:cNvGrpSpPr/>
          <p:nvPr/>
        </p:nvGrpSpPr>
        <p:grpSpPr>
          <a:xfrm>
            <a:off x="7533131" y="3822621"/>
            <a:ext cx="314662" cy="357226"/>
            <a:chOff x="-52440550" y="3977875"/>
            <a:chExt cx="279625" cy="317450"/>
          </a:xfrm>
        </p:grpSpPr>
        <p:sp>
          <p:nvSpPr>
            <p:cNvPr id="7600" name="Google Shape;7600;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5"/>
          <p:cNvGrpSpPr/>
          <p:nvPr/>
        </p:nvGrpSpPr>
        <p:grpSpPr>
          <a:xfrm>
            <a:off x="6645066" y="4278827"/>
            <a:ext cx="314662" cy="358999"/>
            <a:chOff x="-51623775" y="3584850"/>
            <a:chExt cx="279625" cy="319025"/>
          </a:xfrm>
        </p:grpSpPr>
        <p:sp>
          <p:nvSpPr>
            <p:cNvPr id="7609" name="Google Shape;7609;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21"/>
        <p:cNvGrpSpPr/>
        <p:nvPr/>
      </p:nvGrpSpPr>
      <p:grpSpPr>
        <a:xfrm>
          <a:off x="0" y="0"/>
          <a:ext cx="0" cy="0"/>
          <a:chOff x="0" y="0"/>
          <a:chExt cx="0" cy="0"/>
        </a:xfrm>
      </p:grpSpPr>
      <p:sp>
        <p:nvSpPr>
          <p:cNvPr id="7622" name="Google Shape;7622;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23" name="Google Shape;7623;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624" name="Google Shape;7624;p76"/>
          <p:cNvGrpSpPr/>
          <p:nvPr/>
        </p:nvGrpSpPr>
        <p:grpSpPr>
          <a:xfrm>
            <a:off x="885675" y="1539249"/>
            <a:ext cx="276003" cy="357300"/>
            <a:chOff x="-50469125" y="3183175"/>
            <a:chExt cx="233150" cy="301825"/>
          </a:xfrm>
        </p:grpSpPr>
        <p:sp>
          <p:nvSpPr>
            <p:cNvPr id="7625" name="Google Shape;7625;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6"/>
          <p:cNvGrpSpPr/>
          <p:nvPr/>
        </p:nvGrpSpPr>
        <p:grpSpPr>
          <a:xfrm>
            <a:off x="845574" y="1974651"/>
            <a:ext cx="356205" cy="355288"/>
            <a:chOff x="-50504575" y="3550975"/>
            <a:chExt cx="300900" cy="300125"/>
          </a:xfrm>
        </p:grpSpPr>
        <p:sp>
          <p:nvSpPr>
            <p:cNvPr id="7629" name="Google Shape;7629;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6"/>
          <p:cNvGrpSpPr/>
          <p:nvPr/>
        </p:nvGrpSpPr>
        <p:grpSpPr>
          <a:xfrm>
            <a:off x="845574" y="2412893"/>
            <a:ext cx="356205" cy="354341"/>
            <a:chOff x="-50503000" y="3921175"/>
            <a:chExt cx="300900" cy="299325"/>
          </a:xfrm>
        </p:grpSpPr>
        <p:sp>
          <p:nvSpPr>
            <p:cNvPr id="7634" name="Google Shape;7634;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6"/>
          <p:cNvGrpSpPr/>
          <p:nvPr/>
        </p:nvGrpSpPr>
        <p:grpSpPr>
          <a:xfrm>
            <a:off x="3049627" y="1558811"/>
            <a:ext cx="355258" cy="356205"/>
            <a:chOff x="-48630025" y="3199700"/>
            <a:chExt cx="300100" cy="300900"/>
          </a:xfrm>
        </p:grpSpPr>
        <p:sp>
          <p:nvSpPr>
            <p:cNvPr id="7640" name="Google Shape;7640;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6"/>
          <p:cNvGrpSpPr/>
          <p:nvPr/>
        </p:nvGrpSpPr>
        <p:grpSpPr>
          <a:xfrm>
            <a:off x="3049627" y="1996107"/>
            <a:ext cx="355258" cy="355258"/>
            <a:chOff x="-48630025" y="3569100"/>
            <a:chExt cx="300100" cy="300100"/>
          </a:xfrm>
        </p:grpSpPr>
        <p:sp>
          <p:nvSpPr>
            <p:cNvPr id="7644" name="Google Shape;7644;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6"/>
          <p:cNvGrpSpPr/>
          <p:nvPr/>
        </p:nvGrpSpPr>
        <p:grpSpPr>
          <a:xfrm>
            <a:off x="3050101" y="2433403"/>
            <a:ext cx="354311" cy="353394"/>
            <a:chOff x="-48629225" y="3938500"/>
            <a:chExt cx="299300" cy="298525"/>
          </a:xfrm>
        </p:grpSpPr>
        <p:sp>
          <p:nvSpPr>
            <p:cNvPr id="7655" name="Google Shape;7655;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6"/>
          <p:cNvGrpSpPr/>
          <p:nvPr/>
        </p:nvGrpSpPr>
        <p:grpSpPr>
          <a:xfrm>
            <a:off x="1785504" y="2904744"/>
            <a:ext cx="311458" cy="354341"/>
            <a:chOff x="-46762575" y="3200500"/>
            <a:chExt cx="263100" cy="299325"/>
          </a:xfrm>
        </p:grpSpPr>
        <p:sp>
          <p:nvSpPr>
            <p:cNvPr id="7660" name="Google Shape;7660;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6"/>
          <p:cNvGrpSpPr/>
          <p:nvPr/>
        </p:nvGrpSpPr>
        <p:grpSpPr>
          <a:xfrm>
            <a:off x="1763589" y="3363466"/>
            <a:ext cx="355288" cy="312375"/>
            <a:chOff x="-46779900" y="3588000"/>
            <a:chExt cx="300125" cy="263875"/>
          </a:xfrm>
        </p:grpSpPr>
        <p:sp>
          <p:nvSpPr>
            <p:cNvPr id="7666" name="Google Shape;7666;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76"/>
          <p:cNvGrpSpPr/>
          <p:nvPr/>
        </p:nvGrpSpPr>
        <p:grpSpPr>
          <a:xfrm>
            <a:off x="1764062" y="3778388"/>
            <a:ext cx="354341" cy="353394"/>
            <a:chOff x="-46779100" y="3938500"/>
            <a:chExt cx="299325" cy="298525"/>
          </a:xfrm>
        </p:grpSpPr>
        <p:sp>
          <p:nvSpPr>
            <p:cNvPr id="7671" name="Google Shape;7671;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6"/>
          <p:cNvGrpSpPr/>
          <p:nvPr/>
        </p:nvGrpSpPr>
        <p:grpSpPr>
          <a:xfrm>
            <a:off x="3971800" y="2911255"/>
            <a:ext cx="355258" cy="355288"/>
            <a:chOff x="-44924250" y="3206000"/>
            <a:chExt cx="300100" cy="300125"/>
          </a:xfrm>
        </p:grpSpPr>
        <p:sp>
          <p:nvSpPr>
            <p:cNvPr id="7674" name="Google Shape;7674;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6"/>
          <p:cNvGrpSpPr/>
          <p:nvPr/>
        </p:nvGrpSpPr>
        <p:grpSpPr>
          <a:xfrm>
            <a:off x="1286286" y="1539249"/>
            <a:ext cx="355258" cy="355258"/>
            <a:chOff x="-50134375" y="3183175"/>
            <a:chExt cx="300100" cy="300100"/>
          </a:xfrm>
        </p:grpSpPr>
        <p:sp>
          <p:nvSpPr>
            <p:cNvPr id="7680" name="Google Shape;7680;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76"/>
          <p:cNvGrpSpPr/>
          <p:nvPr/>
        </p:nvGrpSpPr>
        <p:grpSpPr>
          <a:xfrm>
            <a:off x="1286286" y="1974651"/>
            <a:ext cx="355258" cy="355288"/>
            <a:chOff x="-50134375" y="3550975"/>
            <a:chExt cx="300100" cy="300125"/>
          </a:xfrm>
        </p:grpSpPr>
        <p:sp>
          <p:nvSpPr>
            <p:cNvPr id="7691" name="Google Shape;7691;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76"/>
          <p:cNvGrpSpPr/>
          <p:nvPr/>
        </p:nvGrpSpPr>
        <p:grpSpPr>
          <a:xfrm>
            <a:off x="1286286" y="2412183"/>
            <a:ext cx="355258" cy="355051"/>
            <a:chOff x="-50134375" y="3920575"/>
            <a:chExt cx="300100" cy="299925"/>
          </a:xfrm>
        </p:grpSpPr>
        <p:sp>
          <p:nvSpPr>
            <p:cNvPr id="7694" name="Google Shape;7694;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76"/>
          <p:cNvGrpSpPr/>
          <p:nvPr/>
        </p:nvGrpSpPr>
        <p:grpSpPr>
          <a:xfrm>
            <a:off x="3497010" y="1559758"/>
            <a:ext cx="357123" cy="355258"/>
            <a:chOff x="-48262200" y="3200500"/>
            <a:chExt cx="301675" cy="300100"/>
          </a:xfrm>
        </p:grpSpPr>
        <p:sp>
          <p:nvSpPr>
            <p:cNvPr id="7698" name="Google Shape;7698;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6"/>
          <p:cNvGrpSpPr/>
          <p:nvPr/>
        </p:nvGrpSpPr>
        <p:grpSpPr>
          <a:xfrm>
            <a:off x="3526383" y="1996847"/>
            <a:ext cx="298377" cy="354519"/>
            <a:chOff x="-48233050" y="3569725"/>
            <a:chExt cx="252050" cy="299475"/>
          </a:xfrm>
        </p:grpSpPr>
        <p:sp>
          <p:nvSpPr>
            <p:cNvPr id="7708" name="Google Shape;7708;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6"/>
          <p:cNvGrpSpPr/>
          <p:nvPr/>
        </p:nvGrpSpPr>
        <p:grpSpPr>
          <a:xfrm>
            <a:off x="3550148" y="2430591"/>
            <a:ext cx="250847" cy="358070"/>
            <a:chOff x="-48216525" y="3936125"/>
            <a:chExt cx="211900" cy="302475"/>
          </a:xfrm>
        </p:grpSpPr>
        <p:sp>
          <p:nvSpPr>
            <p:cNvPr id="7712" name="Google Shape;7712;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6"/>
          <p:cNvGrpSpPr/>
          <p:nvPr/>
        </p:nvGrpSpPr>
        <p:grpSpPr>
          <a:xfrm>
            <a:off x="2205866" y="2905661"/>
            <a:ext cx="355258" cy="355288"/>
            <a:chOff x="-46410500" y="3201275"/>
            <a:chExt cx="300100" cy="300125"/>
          </a:xfrm>
        </p:grpSpPr>
        <p:sp>
          <p:nvSpPr>
            <p:cNvPr id="7717" name="Google Shape;7717;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76"/>
          <p:cNvGrpSpPr/>
          <p:nvPr/>
        </p:nvGrpSpPr>
        <p:grpSpPr>
          <a:xfrm>
            <a:off x="2205866" y="3341092"/>
            <a:ext cx="355258" cy="356205"/>
            <a:chOff x="-46409700" y="3569100"/>
            <a:chExt cx="300100" cy="300900"/>
          </a:xfrm>
        </p:grpSpPr>
        <p:sp>
          <p:nvSpPr>
            <p:cNvPr id="7723" name="Google Shape;7723;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6"/>
          <p:cNvGrpSpPr/>
          <p:nvPr/>
        </p:nvGrpSpPr>
        <p:grpSpPr>
          <a:xfrm>
            <a:off x="2193747" y="3776524"/>
            <a:ext cx="379497" cy="358070"/>
            <a:chOff x="-46422300" y="3936925"/>
            <a:chExt cx="320575" cy="302475"/>
          </a:xfrm>
        </p:grpSpPr>
        <p:sp>
          <p:nvSpPr>
            <p:cNvPr id="7729" name="Google Shape;7729;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6"/>
          <p:cNvGrpSpPr/>
          <p:nvPr/>
        </p:nvGrpSpPr>
        <p:grpSpPr>
          <a:xfrm>
            <a:off x="3971326" y="3330852"/>
            <a:ext cx="356205" cy="355258"/>
            <a:chOff x="-44914800" y="3560450"/>
            <a:chExt cx="300900" cy="300100"/>
          </a:xfrm>
        </p:grpSpPr>
        <p:sp>
          <p:nvSpPr>
            <p:cNvPr id="7732" name="Google Shape;7732;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6"/>
          <p:cNvGrpSpPr/>
          <p:nvPr/>
        </p:nvGrpSpPr>
        <p:grpSpPr>
          <a:xfrm>
            <a:off x="1726378" y="1539486"/>
            <a:ext cx="354311" cy="354104"/>
            <a:chOff x="-49764975" y="3183375"/>
            <a:chExt cx="299300" cy="299125"/>
          </a:xfrm>
        </p:grpSpPr>
        <p:sp>
          <p:nvSpPr>
            <p:cNvPr id="7738" name="Google Shape;7738;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6"/>
          <p:cNvGrpSpPr/>
          <p:nvPr/>
        </p:nvGrpSpPr>
        <p:grpSpPr>
          <a:xfrm>
            <a:off x="1726378" y="1974947"/>
            <a:ext cx="354311" cy="355909"/>
            <a:chOff x="-49764975" y="3551225"/>
            <a:chExt cx="299300" cy="300650"/>
          </a:xfrm>
        </p:grpSpPr>
        <p:sp>
          <p:nvSpPr>
            <p:cNvPr id="7748" name="Google Shape;7748;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6"/>
          <p:cNvGrpSpPr/>
          <p:nvPr/>
        </p:nvGrpSpPr>
        <p:grpSpPr>
          <a:xfrm>
            <a:off x="1724040" y="2411710"/>
            <a:ext cx="358987" cy="355525"/>
            <a:chOff x="-49766550" y="3920175"/>
            <a:chExt cx="303250" cy="300325"/>
          </a:xfrm>
        </p:grpSpPr>
        <p:sp>
          <p:nvSpPr>
            <p:cNvPr id="7760" name="Google Shape;7760;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6"/>
          <p:cNvGrpSpPr/>
          <p:nvPr/>
        </p:nvGrpSpPr>
        <p:grpSpPr>
          <a:xfrm>
            <a:off x="3939571" y="1559758"/>
            <a:ext cx="357123" cy="354341"/>
            <a:chOff x="-47892800" y="3200500"/>
            <a:chExt cx="301675" cy="299325"/>
          </a:xfrm>
        </p:grpSpPr>
        <p:sp>
          <p:nvSpPr>
            <p:cNvPr id="7765" name="Google Shape;7765;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6"/>
          <p:cNvGrpSpPr/>
          <p:nvPr/>
        </p:nvGrpSpPr>
        <p:grpSpPr>
          <a:xfrm>
            <a:off x="4003437" y="1996107"/>
            <a:ext cx="229391" cy="355258"/>
            <a:chOff x="-47839250" y="3569100"/>
            <a:chExt cx="193775" cy="300100"/>
          </a:xfrm>
        </p:grpSpPr>
        <p:sp>
          <p:nvSpPr>
            <p:cNvPr id="7772" name="Google Shape;7772;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6"/>
          <p:cNvGrpSpPr/>
          <p:nvPr/>
        </p:nvGrpSpPr>
        <p:grpSpPr>
          <a:xfrm>
            <a:off x="3940503" y="2432456"/>
            <a:ext cx="355258" cy="356205"/>
            <a:chOff x="-47892800" y="3937700"/>
            <a:chExt cx="300100" cy="300900"/>
          </a:xfrm>
        </p:grpSpPr>
        <p:sp>
          <p:nvSpPr>
            <p:cNvPr id="7779" name="Google Shape;7779;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76"/>
          <p:cNvGrpSpPr/>
          <p:nvPr/>
        </p:nvGrpSpPr>
        <p:grpSpPr>
          <a:xfrm>
            <a:off x="2645798" y="2926170"/>
            <a:ext cx="355258" cy="311458"/>
            <a:chOff x="-46042675" y="3218600"/>
            <a:chExt cx="300100" cy="263100"/>
          </a:xfrm>
        </p:grpSpPr>
        <p:sp>
          <p:nvSpPr>
            <p:cNvPr id="7788" name="Google Shape;7788;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6"/>
          <p:cNvGrpSpPr/>
          <p:nvPr/>
        </p:nvGrpSpPr>
        <p:grpSpPr>
          <a:xfrm>
            <a:off x="2645798" y="3340619"/>
            <a:ext cx="355258" cy="323118"/>
            <a:chOff x="-46042675" y="3568700"/>
            <a:chExt cx="300100" cy="272950"/>
          </a:xfrm>
        </p:grpSpPr>
        <p:sp>
          <p:nvSpPr>
            <p:cNvPr id="7795" name="Google Shape;7795;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9" name="Google Shape;7799;p76"/>
          <p:cNvGrpSpPr/>
          <p:nvPr/>
        </p:nvGrpSpPr>
        <p:grpSpPr>
          <a:xfrm>
            <a:off x="2687749" y="3777589"/>
            <a:ext cx="271357" cy="356057"/>
            <a:chOff x="-46007225" y="3937825"/>
            <a:chExt cx="229225" cy="300775"/>
          </a:xfrm>
        </p:grpSpPr>
        <p:sp>
          <p:nvSpPr>
            <p:cNvPr id="7800" name="Google Shape;7800;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6"/>
          <p:cNvGrpSpPr/>
          <p:nvPr/>
        </p:nvGrpSpPr>
        <p:grpSpPr>
          <a:xfrm>
            <a:off x="3993241" y="3767675"/>
            <a:ext cx="312375" cy="357596"/>
            <a:chOff x="-44895900" y="3929450"/>
            <a:chExt cx="263875" cy="302075"/>
          </a:xfrm>
        </p:grpSpPr>
        <p:sp>
          <p:nvSpPr>
            <p:cNvPr id="7811" name="Google Shape;7811;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76"/>
          <p:cNvGrpSpPr/>
          <p:nvPr/>
        </p:nvGrpSpPr>
        <p:grpSpPr>
          <a:xfrm>
            <a:off x="2167060" y="1550436"/>
            <a:ext cx="356205" cy="332885"/>
            <a:chOff x="-49397175" y="3192625"/>
            <a:chExt cx="300900" cy="281200"/>
          </a:xfrm>
        </p:grpSpPr>
        <p:sp>
          <p:nvSpPr>
            <p:cNvPr id="7818" name="Google Shape;7818;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2193163" y="1974651"/>
            <a:ext cx="304000" cy="356205"/>
            <a:chOff x="-49375900" y="3550975"/>
            <a:chExt cx="256800" cy="300900"/>
          </a:xfrm>
        </p:grpSpPr>
        <p:sp>
          <p:nvSpPr>
            <p:cNvPr id="7826" name="Google Shape;7826;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76"/>
          <p:cNvGrpSpPr/>
          <p:nvPr/>
        </p:nvGrpSpPr>
        <p:grpSpPr>
          <a:xfrm>
            <a:off x="2188516" y="2411946"/>
            <a:ext cx="313293" cy="356205"/>
            <a:chOff x="-49378250" y="3920375"/>
            <a:chExt cx="264650" cy="300900"/>
          </a:xfrm>
        </p:grpSpPr>
        <p:sp>
          <p:nvSpPr>
            <p:cNvPr id="7838" name="Google Shape;7838;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907504" y="2904744"/>
            <a:ext cx="312375" cy="357123"/>
            <a:chOff x="-47505300" y="3200500"/>
            <a:chExt cx="263875" cy="301675"/>
          </a:xfrm>
        </p:grpSpPr>
        <p:sp>
          <p:nvSpPr>
            <p:cNvPr id="7846" name="Google Shape;7846;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76"/>
          <p:cNvGrpSpPr/>
          <p:nvPr/>
        </p:nvGrpSpPr>
        <p:grpSpPr>
          <a:xfrm>
            <a:off x="885604" y="3341092"/>
            <a:ext cx="356176" cy="355051"/>
            <a:chOff x="-47524975" y="3569100"/>
            <a:chExt cx="300875" cy="299925"/>
          </a:xfrm>
        </p:grpSpPr>
        <p:sp>
          <p:nvSpPr>
            <p:cNvPr id="7860" name="Google Shape;7860;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6"/>
          <p:cNvGrpSpPr/>
          <p:nvPr/>
        </p:nvGrpSpPr>
        <p:grpSpPr>
          <a:xfrm>
            <a:off x="886062" y="3820354"/>
            <a:ext cx="355258" cy="270410"/>
            <a:chOff x="-47523400" y="3973950"/>
            <a:chExt cx="300100" cy="228425"/>
          </a:xfrm>
        </p:grpSpPr>
        <p:sp>
          <p:nvSpPr>
            <p:cNvPr id="7866" name="Google Shape;7866;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6"/>
          <p:cNvGrpSpPr/>
          <p:nvPr/>
        </p:nvGrpSpPr>
        <p:grpSpPr>
          <a:xfrm>
            <a:off x="3091183" y="2903353"/>
            <a:ext cx="354341" cy="357596"/>
            <a:chOff x="-45673275" y="3199325"/>
            <a:chExt cx="299325" cy="302075"/>
          </a:xfrm>
        </p:grpSpPr>
        <p:sp>
          <p:nvSpPr>
            <p:cNvPr id="7872" name="Google Shape;7872;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76"/>
          <p:cNvGrpSpPr/>
          <p:nvPr/>
        </p:nvGrpSpPr>
        <p:grpSpPr>
          <a:xfrm>
            <a:off x="3090251" y="3361602"/>
            <a:ext cx="356205" cy="314240"/>
            <a:chOff x="-45674075" y="3586425"/>
            <a:chExt cx="300900" cy="265450"/>
          </a:xfrm>
        </p:grpSpPr>
        <p:sp>
          <p:nvSpPr>
            <p:cNvPr id="7876" name="Google Shape;7876;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6"/>
          <p:cNvGrpSpPr/>
          <p:nvPr/>
        </p:nvGrpSpPr>
        <p:grpSpPr>
          <a:xfrm>
            <a:off x="3091183" y="3777441"/>
            <a:ext cx="354341" cy="356205"/>
            <a:chOff x="-45673275" y="3937700"/>
            <a:chExt cx="299325" cy="300900"/>
          </a:xfrm>
        </p:grpSpPr>
        <p:sp>
          <p:nvSpPr>
            <p:cNvPr id="7879" name="Google Shape;7879;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6"/>
          <p:cNvGrpSpPr/>
          <p:nvPr/>
        </p:nvGrpSpPr>
        <p:grpSpPr>
          <a:xfrm>
            <a:off x="2205349" y="4270225"/>
            <a:ext cx="356205" cy="356205"/>
            <a:chOff x="-44512325" y="3176075"/>
            <a:chExt cx="300900" cy="300900"/>
          </a:xfrm>
        </p:grpSpPr>
        <p:sp>
          <p:nvSpPr>
            <p:cNvPr id="7886" name="Google Shape;7886;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6"/>
          <p:cNvGrpSpPr/>
          <p:nvPr/>
        </p:nvGrpSpPr>
        <p:grpSpPr>
          <a:xfrm>
            <a:off x="2608689" y="1539249"/>
            <a:ext cx="354341" cy="354341"/>
            <a:chOff x="-49027775" y="3183175"/>
            <a:chExt cx="299325" cy="299325"/>
          </a:xfrm>
        </p:grpSpPr>
        <p:sp>
          <p:nvSpPr>
            <p:cNvPr id="7890" name="Google Shape;7890;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6"/>
          <p:cNvGrpSpPr/>
          <p:nvPr/>
        </p:nvGrpSpPr>
        <p:grpSpPr>
          <a:xfrm>
            <a:off x="2608230" y="1974651"/>
            <a:ext cx="355258" cy="357152"/>
            <a:chOff x="-49027775" y="3550975"/>
            <a:chExt cx="300100" cy="301700"/>
          </a:xfrm>
        </p:grpSpPr>
        <p:sp>
          <p:nvSpPr>
            <p:cNvPr id="7895" name="Google Shape;7895;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6"/>
          <p:cNvGrpSpPr/>
          <p:nvPr/>
        </p:nvGrpSpPr>
        <p:grpSpPr>
          <a:xfrm>
            <a:off x="2606306" y="2411710"/>
            <a:ext cx="359106" cy="355525"/>
            <a:chOff x="-49031025" y="3920175"/>
            <a:chExt cx="303350" cy="300325"/>
          </a:xfrm>
        </p:grpSpPr>
        <p:sp>
          <p:nvSpPr>
            <p:cNvPr id="7906" name="Google Shape;7906;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6"/>
          <p:cNvGrpSpPr/>
          <p:nvPr/>
        </p:nvGrpSpPr>
        <p:grpSpPr>
          <a:xfrm>
            <a:off x="1322411" y="2904744"/>
            <a:ext cx="356176" cy="354341"/>
            <a:chOff x="-47155575" y="3200500"/>
            <a:chExt cx="300875" cy="299325"/>
          </a:xfrm>
        </p:grpSpPr>
        <p:sp>
          <p:nvSpPr>
            <p:cNvPr id="7913" name="Google Shape;7913;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6"/>
          <p:cNvGrpSpPr/>
          <p:nvPr/>
        </p:nvGrpSpPr>
        <p:grpSpPr>
          <a:xfrm>
            <a:off x="1322870" y="3341092"/>
            <a:ext cx="355258" cy="355258"/>
            <a:chOff x="-47154800" y="3569100"/>
            <a:chExt cx="300100" cy="300100"/>
          </a:xfrm>
        </p:grpSpPr>
        <p:sp>
          <p:nvSpPr>
            <p:cNvPr id="7920" name="Google Shape;7920;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6"/>
          <p:cNvGrpSpPr/>
          <p:nvPr/>
        </p:nvGrpSpPr>
        <p:grpSpPr>
          <a:xfrm>
            <a:off x="1323343" y="3779305"/>
            <a:ext cx="354311" cy="353423"/>
            <a:chOff x="-47154000" y="3939275"/>
            <a:chExt cx="299300" cy="298550"/>
          </a:xfrm>
        </p:grpSpPr>
        <p:sp>
          <p:nvSpPr>
            <p:cNvPr id="7927" name="Google Shape;7927;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6"/>
          <p:cNvGrpSpPr/>
          <p:nvPr/>
        </p:nvGrpSpPr>
        <p:grpSpPr>
          <a:xfrm>
            <a:off x="3548633" y="2904744"/>
            <a:ext cx="312375" cy="354341"/>
            <a:chOff x="-45286550" y="3200500"/>
            <a:chExt cx="263875" cy="299325"/>
          </a:xfrm>
        </p:grpSpPr>
        <p:sp>
          <p:nvSpPr>
            <p:cNvPr id="7932" name="Google Shape;7932;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6"/>
          <p:cNvGrpSpPr/>
          <p:nvPr/>
        </p:nvGrpSpPr>
        <p:grpSpPr>
          <a:xfrm>
            <a:off x="3548633" y="3342039"/>
            <a:ext cx="312375" cy="354311"/>
            <a:chOff x="-45286550" y="3569900"/>
            <a:chExt cx="263875" cy="299300"/>
          </a:xfrm>
        </p:grpSpPr>
        <p:sp>
          <p:nvSpPr>
            <p:cNvPr id="7936" name="Google Shape;7936;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6"/>
          <p:cNvGrpSpPr/>
          <p:nvPr/>
        </p:nvGrpSpPr>
        <p:grpSpPr>
          <a:xfrm>
            <a:off x="3559820" y="3778388"/>
            <a:ext cx="290001" cy="355258"/>
            <a:chOff x="-45277900" y="3938500"/>
            <a:chExt cx="244975" cy="300100"/>
          </a:xfrm>
        </p:grpSpPr>
        <p:sp>
          <p:nvSpPr>
            <p:cNvPr id="7943" name="Google Shape;7943;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76"/>
          <p:cNvGrpSpPr/>
          <p:nvPr/>
        </p:nvGrpSpPr>
        <p:grpSpPr>
          <a:xfrm>
            <a:off x="2645769" y="4247490"/>
            <a:ext cx="355258" cy="355258"/>
            <a:chOff x="-44502875" y="3576975"/>
            <a:chExt cx="300100" cy="300100"/>
          </a:xfrm>
        </p:grpSpPr>
        <p:sp>
          <p:nvSpPr>
            <p:cNvPr id="7948" name="Google Shape;7948;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6"/>
          <p:cNvGrpSpPr/>
          <p:nvPr/>
        </p:nvGrpSpPr>
        <p:grpSpPr>
          <a:xfrm>
            <a:off x="4858968" y="1532275"/>
            <a:ext cx="356221" cy="354973"/>
            <a:chOff x="-13947000" y="3212800"/>
            <a:chExt cx="353675" cy="352400"/>
          </a:xfrm>
        </p:grpSpPr>
        <p:sp>
          <p:nvSpPr>
            <p:cNvPr id="7952" name="Google Shape;7952;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6"/>
          <p:cNvGrpSpPr/>
          <p:nvPr/>
        </p:nvGrpSpPr>
        <p:grpSpPr>
          <a:xfrm>
            <a:off x="4858981" y="1973145"/>
            <a:ext cx="356196" cy="354670"/>
            <a:chOff x="-13946200" y="3647075"/>
            <a:chExt cx="353650" cy="352100"/>
          </a:xfrm>
        </p:grpSpPr>
        <p:sp>
          <p:nvSpPr>
            <p:cNvPr id="7955" name="Google Shape;7955;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1" name="Google Shape;7961;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2" name="Google Shape;7962;p76"/>
          <p:cNvGrpSpPr/>
          <p:nvPr/>
        </p:nvGrpSpPr>
        <p:grpSpPr>
          <a:xfrm>
            <a:off x="6642374" y="1532628"/>
            <a:ext cx="357002" cy="354267"/>
            <a:chOff x="-12163025" y="3214275"/>
            <a:chExt cx="354450" cy="351700"/>
          </a:xfrm>
        </p:grpSpPr>
        <p:sp>
          <p:nvSpPr>
            <p:cNvPr id="7963" name="Google Shape;7963;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6"/>
          <p:cNvGrpSpPr/>
          <p:nvPr/>
        </p:nvGrpSpPr>
        <p:grpSpPr>
          <a:xfrm>
            <a:off x="6643154" y="1972365"/>
            <a:ext cx="355441" cy="356232"/>
            <a:chOff x="-12160675" y="3647875"/>
            <a:chExt cx="352900" cy="353650"/>
          </a:xfrm>
        </p:grpSpPr>
        <p:sp>
          <p:nvSpPr>
            <p:cNvPr id="7967" name="Google Shape;7967;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6"/>
          <p:cNvGrpSpPr/>
          <p:nvPr/>
        </p:nvGrpSpPr>
        <p:grpSpPr>
          <a:xfrm>
            <a:off x="6653870" y="2416821"/>
            <a:ext cx="354635" cy="356232"/>
            <a:chOff x="-12160675" y="4081850"/>
            <a:chExt cx="352100" cy="353650"/>
          </a:xfrm>
        </p:grpSpPr>
        <p:sp>
          <p:nvSpPr>
            <p:cNvPr id="7975" name="Google Shape;7975;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76"/>
          <p:cNvGrpSpPr/>
          <p:nvPr/>
        </p:nvGrpSpPr>
        <p:grpSpPr>
          <a:xfrm>
            <a:off x="4858836" y="2891264"/>
            <a:ext cx="355416" cy="355652"/>
            <a:chOff x="-10391650" y="3180600"/>
            <a:chExt cx="352875" cy="353075"/>
          </a:xfrm>
        </p:grpSpPr>
        <p:sp>
          <p:nvSpPr>
            <p:cNvPr id="7982" name="Google Shape;7982;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6"/>
          <p:cNvGrpSpPr/>
          <p:nvPr/>
        </p:nvGrpSpPr>
        <p:grpSpPr>
          <a:xfrm>
            <a:off x="4858835" y="3368062"/>
            <a:ext cx="354635" cy="353890"/>
            <a:chOff x="-10390875" y="3616350"/>
            <a:chExt cx="352100" cy="351325"/>
          </a:xfrm>
        </p:grpSpPr>
        <p:sp>
          <p:nvSpPr>
            <p:cNvPr id="7989" name="Google Shape;7989;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6"/>
          <p:cNvGrpSpPr/>
          <p:nvPr/>
        </p:nvGrpSpPr>
        <p:grpSpPr>
          <a:xfrm>
            <a:off x="7525810" y="2892727"/>
            <a:ext cx="312585" cy="354670"/>
            <a:chOff x="-10370400" y="4049550"/>
            <a:chExt cx="310350" cy="352100"/>
          </a:xfrm>
        </p:grpSpPr>
        <p:sp>
          <p:nvSpPr>
            <p:cNvPr id="7993" name="Google Shape;7993;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6"/>
          <p:cNvGrpSpPr/>
          <p:nvPr/>
        </p:nvGrpSpPr>
        <p:grpSpPr>
          <a:xfrm>
            <a:off x="6630066" y="2891668"/>
            <a:ext cx="379236" cy="354847"/>
            <a:chOff x="-8674650" y="3210975"/>
            <a:chExt cx="376525" cy="352275"/>
          </a:xfrm>
        </p:grpSpPr>
        <p:sp>
          <p:nvSpPr>
            <p:cNvPr id="7999" name="Google Shape;7999;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5" name="Google Shape;8005;p76"/>
          <p:cNvGrpSpPr/>
          <p:nvPr/>
        </p:nvGrpSpPr>
        <p:grpSpPr>
          <a:xfrm>
            <a:off x="5301563" y="1531633"/>
            <a:ext cx="356221" cy="356257"/>
            <a:chOff x="-13512225" y="3211525"/>
            <a:chExt cx="353675" cy="353675"/>
          </a:xfrm>
        </p:grpSpPr>
        <p:sp>
          <p:nvSpPr>
            <p:cNvPr id="8006" name="Google Shape;8006;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6"/>
          <p:cNvGrpSpPr/>
          <p:nvPr/>
        </p:nvGrpSpPr>
        <p:grpSpPr>
          <a:xfrm>
            <a:off x="5301563" y="1973145"/>
            <a:ext cx="356221" cy="354670"/>
            <a:chOff x="-13512225" y="3647075"/>
            <a:chExt cx="353675" cy="352100"/>
          </a:xfrm>
        </p:grpSpPr>
        <p:sp>
          <p:nvSpPr>
            <p:cNvPr id="8012" name="Google Shape;8012;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76"/>
          <p:cNvGrpSpPr/>
          <p:nvPr/>
        </p:nvGrpSpPr>
        <p:grpSpPr>
          <a:xfrm>
            <a:off x="5311876" y="2417211"/>
            <a:ext cx="356221" cy="355451"/>
            <a:chOff x="-13512225" y="4080275"/>
            <a:chExt cx="353675" cy="352875"/>
          </a:xfrm>
        </p:grpSpPr>
        <p:sp>
          <p:nvSpPr>
            <p:cNvPr id="8023" name="Google Shape;8023;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76"/>
          <p:cNvGrpSpPr/>
          <p:nvPr/>
        </p:nvGrpSpPr>
        <p:grpSpPr>
          <a:xfrm>
            <a:off x="7084956" y="1564572"/>
            <a:ext cx="356196" cy="290379"/>
            <a:chOff x="-11728250" y="3245400"/>
            <a:chExt cx="353650" cy="288275"/>
          </a:xfrm>
        </p:grpSpPr>
        <p:sp>
          <p:nvSpPr>
            <p:cNvPr id="8035" name="Google Shape;8035;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0" name="Google Shape;8040;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1" name="Google Shape;8041;p76"/>
          <p:cNvGrpSpPr/>
          <p:nvPr/>
        </p:nvGrpSpPr>
        <p:grpSpPr>
          <a:xfrm>
            <a:off x="7083760" y="1971660"/>
            <a:ext cx="358588" cy="357642"/>
            <a:chOff x="-11729050" y="3646475"/>
            <a:chExt cx="356025" cy="355050"/>
          </a:xfrm>
        </p:grpSpPr>
        <p:sp>
          <p:nvSpPr>
            <p:cNvPr id="8042" name="Google Shape;8042;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76"/>
          <p:cNvGrpSpPr/>
          <p:nvPr/>
        </p:nvGrpSpPr>
        <p:grpSpPr>
          <a:xfrm>
            <a:off x="7117464" y="2417211"/>
            <a:ext cx="311804" cy="355451"/>
            <a:chOff x="-11703850" y="4081850"/>
            <a:chExt cx="309575" cy="352875"/>
          </a:xfrm>
        </p:grpSpPr>
        <p:sp>
          <p:nvSpPr>
            <p:cNvPr id="8054" name="Google Shape;8054;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6"/>
          <p:cNvGrpSpPr/>
          <p:nvPr/>
        </p:nvGrpSpPr>
        <p:grpSpPr>
          <a:xfrm>
            <a:off x="5306120" y="2891364"/>
            <a:ext cx="357002" cy="355451"/>
            <a:chOff x="-9958475" y="3180025"/>
            <a:chExt cx="354450" cy="352875"/>
          </a:xfrm>
        </p:grpSpPr>
        <p:sp>
          <p:nvSpPr>
            <p:cNvPr id="8063" name="Google Shape;8063;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6"/>
          <p:cNvGrpSpPr/>
          <p:nvPr/>
        </p:nvGrpSpPr>
        <p:grpSpPr>
          <a:xfrm>
            <a:off x="5315247" y="3367345"/>
            <a:ext cx="337966" cy="355325"/>
            <a:chOff x="-9949025" y="3615575"/>
            <a:chExt cx="335550" cy="352750"/>
          </a:xfrm>
        </p:grpSpPr>
        <p:sp>
          <p:nvSpPr>
            <p:cNvPr id="8067" name="Google Shape;8067;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6"/>
          <p:cNvGrpSpPr/>
          <p:nvPr/>
        </p:nvGrpSpPr>
        <p:grpSpPr>
          <a:xfrm>
            <a:off x="7950093" y="2890851"/>
            <a:ext cx="360175" cy="358423"/>
            <a:chOff x="-9961625" y="4048175"/>
            <a:chExt cx="357600" cy="355825"/>
          </a:xfrm>
        </p:grpSpPr>
        <p:sp>
          <p:nvSpPr>
            <p:cNvPr id="8071" name="Google Shape;8071;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6"/>
          <p:cNvGrpSpPr/>
          <p:nvPr/>
        </p:nvGrpSpPr>
        <p:grpSpPr>
          <a:xfrm>
            <a:off x="6636814" y="3366363"/>
            <a:ext cx="364959" cy="357289"/>
            <a:chOff x="-8680950" y="3624225"/>
            <a:chExt cx="362350" cy="354700"/>
          </a:xfrm>
        </p:grpSpPr>
        <p:sp>
          <p:nvSpPr>
            <p:cNvPr id="8078" name="Google Shape;8078;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6"/>
          <p:cNvGrpSpPr/>
          <p:nvPr/>
        </p:nvGrpSpPr>
        <p:grpSpPr>
          <a:xfrm>
            <a:off x="5773058" y="1532024"/>
            <a:ext cx="313365" cy="355476"/>
            <a:chOff x="-13056975" y="3212300"/>
            <a:chExt cx="311125" cy="352900"/>
          </a:xfrm>
        </p:grpSpPr>
        <p:sp>
          <p:nvSpPr>
            <p:cNvPr id="8085" name="Google Shape;8085;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76"/>
          <p:cNvGrpSpPr/>
          <p:nvPr/>
        </p:nvGrpSpPr>
        <p:grpSpPr>
          <a:xfrm>
            <a:off x="5750446" y="1972818"/>
            <a:ext cx="358588" cy="355325"/>
            <a:chOff x="-13077450" y="3647075"/>
            <a:chExt cx="356025" cy="352750"/>
          </a:xfrm>
        </p:grpSpPr>
        <p:sp>
          <p:nvSpPr>
            <p:cNvPr id="8090" name="Google Shape;8090;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6"/>
          <p:cNvGrpSpPr/>
          <p:nvPr/>
        </p:nvGrpSpPr>
        <p:grpSpPr>
          <a:xfrm>
            <a:off x="5761552" y="2416418"/>
            <a:ext cx="357002" cy="357037"/>
            <a:chOff x="-13079025" y="4079475"/>
            <a:chExt cx="354450" cy="354450"/>
          </a:xfrm>
        </p:grpSpPr>
        <p:sp>
          <p:nvSpPr>
            <p:cNvPr id="8094" name="Google Shape;8094;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76"/>
          <p:cNvGrpSpPr/>
          <p:nvPr/>
        </p:nvGrpSpPr>
        <p:grpSpPr>
          <a:xfrm>
            <a:off x="7534619" y="1532427"/>
            <a:ext cx="356221" cy="354670"/>
            <a:chOff x="-11292700" y="3213875"/>
            <a:chExt cx="353675" cy="352100"/>
          </a:xfrm>
        </p:grpSpPr>
        <p:sp>
          <p:nvSpPr>
            <p:cNvPr id="8099" name="Google Shape;8099;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6"/>
          <p:cNvGrpSpPr/>
          <p:nvPr/>
        </p:nvGrpSpPr>
        <p:grpSpPr>
          <a:xfrm>
            <a:off x="7528677" y="1972365"/>
            <a:ext cx="368106" cy="356232"/>
            <a:chOff x="-11299000" y="3647875"/>
            <a:chExt cx="365475" cy="353650"/>
          </a:xfrm>
        </p:grpSpPr>
        <p:sp>
          <p:nvSpPr>
            <p:cNvPr id="8107" name="Google Shape;8107;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6"/>
          <p:cNvGrpSpPr/>
          <p:nvPr/>
        </p:nvGrpSpPr>
        <p:grpSpPr>
          <a:xfrm>
            <a:off x="7544139" y="2428316"/>
            <a:ext cx="357808" cy="333240"/>
            <a:chOff x="-11295075" y="4092875"/>
            <a:chExt cx="355250" cy="330825"/>
          </a:xfrm>
        </p:grpSpPr>
        <p:sp>
          <p:nvSpPr>
            <p:cNvPr id="8114" name="Google Shape;8114;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76"/>
          <p:cNvGrpSpPr/>
          <p:nvPr/>
        </p:nvGrpSpPr>
        <p:grpSpPr>
          <a:xfrm>
            <a:off x="5769739" y="2891364"/>
            <a:ext cx="312585" cy="355451"/>
            <a:chOff x="-9500075" y="3180800"/>
            <a:chExt cx="310350" cy="352875"/>
          </a:xfrm>
        </p:grpSpPr>
        <p:sp>
          <p:nvSpPr>
            <p:cNvPr id="8120" name="Google Shape;8120;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6"/>
          <p:cNvGrpSpPr/>
          <p:nvPr/>
        </p:nvGrpSpPr>
        <p:grpSpPr>
          <a:xfrm>
            <a:off x="5747530" y="3366879"/>
            <a:ext cx="356221" cy="356257"/>
            <a:chOff x="-9523700" y="3614000"/>
            <a:chExt cx="353675" cy="353675"/>
          </a:xfrm>
        </p:grpSpPr>
        <p:sp>
          <p:nvSpPr>
            <p:cNvPr id="8130" name="Google Shape;8130;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76"/>
          <p:cNvGrpSpPr/>
          <p:nvPr/>
        </p:nvGrpSpPr>
        <p:grpSpPr>
          <a:xfrm>
            <a:off x="7532481" y="3389521"/>
            <a:ext cx="356221" cy="354670"/>
            <a:chOff x="-9523700" y="4049550"/>
            <a:chExt cx="353675" cy="352100"/>
          </a:xfrm>
        </p:grpSpPr>
        <p:sp>
          <p:nvSpPr>
            <p:cNvPr id="8140" name="Google Shape;8140;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6"/>
          <p:cNvGrpSpPr/>
          <p:nvPr/>
        </p:nvGrpSpPr>
        <p:grpSpPr>
          <a:xfrm>
            <a:off x="7088596" y="3389494"/>
            <a:ext cx="357002" cy="311029"/>
            <a:chOff x="-8209150" y="3659675"/>
            <a:chExt cx="354450" cy="308775"/>
          </a:xfrm>
        </p:grpSpPr>
        <p:sp>
          <p:nvSpPr>
            <p:cNvPr id="8148" name="Google Shape;8148;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76"/>
          <p:cNvGrpSpPr/>
          <p:nvPr/>
        </p:nvGrpSpPr>
        <p:grpSpPr>
          <a:xfrm>
            <a:off x="6191845" y="1532024"/>
            <a:ext cx="356221" cy="355476"/>
            <a:chOff x="-12643475" y="3212300"/>
            <a:chExt cx="353675" cy="352900"/>
          </a:xfrm>
        </p:grpSpPr>
        <p:sp>
          <p:nvSpPr>
            <p:cNvPr id="8155" name="Google Shape;8155;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4" name="Google Shape;8164;p76"/>
          <p:cNvGrpSpPr/>
          <p:nvPr/>
        </p:nvGrpSpPr>
        <p:grpSpPr>
          <a:xfrm>
            <a:off x="6191845" y="1983798"/>
            <a:ext cx="356221" cy="333366"/>
            <a:chOff x="-12643475" y="3657325"/>
            <a:chExt cx="353675" cy="330950"/>
          </a:xfrm>
        </p:grpSpPr>
        <p:sp>
          <p:nvSpPr>
            <p:cNvPr id="8165" name="Google Shape;8165;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6"/>
          <p:cNvGrpSpPr/>
          <p:nvPr/>
        </p:nvGrpSpPr>
        <p:grpSpPr>
          <a:xfrm>
            <a:off x="6202157" y="2418407"/>
            <a:ext cx="356221" cy="353059"/>
            <a:chOff x="-12643475" y="4081850"/>
            <a:chExt cx="353675" cy="350500"/>
          </a:xfrm>
        </p:grpSpPr>
        <p:sp>
          <p:nvSpPr>
            <p:cNvPr id="8172" name="Google Shape;8172;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6"/>
          <p:cNvGrpSpPr/>
          <p:nvPr/>
        </p:nvGrpSpPr>
        <p:grpSpPr>
          <a:xfrm>
            <a:off x="7974847" y="1532427"/>
            <a:ext cx="355416" cy="354670"/>
            <a:chOff x="-10857925" y="3213875"/>
            <a:chExt cx="352875" cy="352100"/>
          </a:xfrm>
        </p:grpSpPr>
        <p:sp>
          <p:nvSpPr>
            <p:cNvPr id="8177" name="Google Shape;8177;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7" name="Google Shape;8187;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8" name="Google Shape;8188;p76"/>
          <p:cNvGrpSpPr/>
          <p:nvPr/>
        </p:nvGrpSpPr>
        <p:grpSpPr>
          <a:xfrm>
            <a:off x="7984757" y="2428316"/>
            <a:ext cx="356221" cy="333240"/>
            <a:chOff x="-10858725" y="4092875"/>
            <a:chExt cx="353675" cy="330825"/>
          </a:xfrm>
        </p:grpSpPr>
        <p:sp>
          <p:nvSpPr>
            <p:cNvPr id="8189" name="Google Shape;8189;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76"/>
          <p:cNvGrpSpPr/>
          <p:nvPr/>
        </p:nvGrpSpPr>
        <p:grpSpPr>
          <a:xfrm>
            <a:off x="6191762" y="2891855"/>
            <a:ext cx="356096" cy="354469"/>
            <a:chOff x="-9089725" y="3180200"/>
            <a:chExt cx="353550" cy="351900"/>
          </a:xfrm>
        </p:grpSpPr>
        <p:sp>
          <p:nvSpPr>
            <p:cNvPr id="8196" name="Google Shape;8196;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76"/>
          <p:cNvGrpSpPr/>
          <p:nvPr/>
        </p:nvGrpSpPr>
        <p:grpSpPr>
          <a:xfrm>
            <a:off x="6243280" y="3367282"/>
            <a:ext cx="252278" cy="355451"/>
            <a:chOff x="-9039300" y="3614000"/>
            <a:chExt cx="250475" cy="352875"/>
          </a:xfrm>
        </p:grpSpPr>
        <p:sp>
          <p:nvSpPr>
            <p:cNvPr id="8199" name="Google Shape;8199;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76"/>
          <p:cNvGrpSpPr/>
          <p:nvPr/>
        </p:nvGrpSpPr>
        <p:grpSpPr>
          <a:xfrm>
            <a:off x="7975246" y="3389521"/>
            <a:ext cx="354635" cy="354670"/>
            <a:chOff x="-9088150" y="4049550"/>
            <a:chExt cx="352100" cy="352100"/>
          </a:xfrm>
        </p:grpSpPr>
        <p:sp>
          <p:nvSpPr>
            <p:cNvPr id="8202" name="Google Shape;8202;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76"/>
          <p:cNvGrpSpPr/>
          <p:nvPr/>
        </p:nvGrpSpPr>
        <p:grpSpPr>
          <a:xfrm>
            <a:off x="7109610" y="2891754"/>
            <a:ext cx="315757" cy="354670"/>
            <a:chOff x="-8191825" y="3174500"/>
            <a:chExt cx="313500" cy="352100"/>
          </a:xfrm>
        </p:grpSpPr>
        <p:sp>
          <p:nvSpPr>
            <p:cNvPr id="8209" name="Google Shape;8209;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15"/>
        <p:cNvGrpSpPr/>
        <p:nvPr/>
      </p:nvGrpSpPr>
      <p:grpSpPr>
        <a:xfrm>
          <a:off x="0" y="0"/>
          <a:ext cx="0" cy="0"/>
          <a:chOff x="0" y="0"/>
          <a:chExt cx="0" cy="0"/>
        </a:xfrm>
      </p:grpSpPr>
      <p:sp>
        <p:nvSpPr>
          <p:cNvPr id="8216" name="Google Shape;8216;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217" name="Google Shape;8217;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8" name="Google Shape;8218;p77"/>
          <p:cNvGrpSpPr/>
          <p:nvPr/>
        </p:nvGrpSpPr>
        <p:grpSpPr>
          <a:xfrm>
            <a:off x="748855" y="2243507"/>
            <a:ext cx="452798" cy="449473"/>
            <a:chOff x="-21322300" y="3693325"/>
            <a:chExt cx="306400" cy="304150"/>
          </a:xfrm>
        </p:grpSpPr>
        <p:sp>
          <p:nvSpPr>
            <p:cNvPr id="8219" name="Google Shape;8219;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7"/>
          <p:cNvGrpSpPr/>
          <p:nvPr/>
        </p:nvGrpSpPr>
        <p:grpSpPr>
          <a:xfrm>
            <a:off x="748263" y="2810244"/>
            <a:ext cx="453980" cy="422540"/>
            <a:chOff x="-21322300" y="4077125"/>
            <a:chExt cx="307200" cy="285925"/>
          </a:xfrm>
        </p:grpSpPr>
        <p:sp>
          <p:nvSpPr>
            <p:cNvPr id="8224" name="Google Shape;8224;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7"/>
          <p:cNvGrpSpPr/>
          <p:nvPr/>
        </p:nvGrpSpPr>
        <p:grpSpPr>
          <a:xfrm>
            <a:off x="3525440" y="1689128"/>
            <a:ext cx="451653" cy="450212"/>
            <a:chOff x="-19394200" y="3333800"/>
            <a:chExt cx="305625" cy="304650"/>
          </a:xfrm>
        </p:grpSpPr>
        <p:sp>
          <p:nvSpPr>
            <p:cNvPr id="8237" name="Google Shape;8237;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77"/>
          <p:cNvGrpSpPr/>
          <p:nvPr/>
        </p:nvGrpSpPr>
        <p:grpSpPr>
          <a:xfrm>
            <a:off x="3524276" y="2243580"/>
            <a:ext cx="453980" cy="449325"/>
            <a:chOff x="-19396575" y="3708500"/>
            <a:chExt cx="307200" cy="304050"/>
          </a:xfrm>
        </p:grpSpPr>
        <p:sp>
          <p:nvSpPr>
            <p:cNvPr id="8247" name="Google Shape;8247;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77"/>
          <p:cNvGrpSpPr/>
          <p:nvPr/>
        </p:nvGrpSpPr>
        <p:grpSpPr>
          <a:xfrm>
            <a:off x="3518457" y="2796461"/>
            <a:ext cx="465618" cy="450101"/>
            <a:chOff x="-19394200" y="4084200"/>
            <a:chExt cx="315075" cy="304575"/>
          </a:xfrm>
        </p:grpSpPr>
        <p:sp>
          <p:nvSpPr>
            <p:cNvPr id="8251" name="Google Shape;8251;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7"/>
          <p:cNvGrpSpPr/>
          <p:nvPr/>
        </p:nvGrpSpPr>
        <p:grpSpPr>
          <a:xfrm>
            <a:off x="6324167" y="1689001"/>
            <a:ext cx="400447" cy="450470"/>
            <a:chOff x="-17526750" y="3309200"/>
            <a:chExt cx="270975" cy="304825"/>
          </a:xfrm>
        </p:grpSpPr>
        <p:sp>
          <p:nvSpPr>
            <p:cNvPr id="8258" name="Google Shape;8258;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7"/>
          <p:cNvGrpSpPr/>
          <p:nvPr/>
        </p:nvGrpSpPr>
        <p:grpSpPr>
          <a:xfrm>
            <a:off x="6300319" y="2244173"/>
            <a:ext cx="448143" cy="448143"/>
            <a:chOff x="-17542500" y="3684100"/>
            <a:chExt cx="303250" cy="303250"/>
          </a:xfrm>
        </p:grpSpPr>
        <p:sp>
          <p:nvSpPr>
            <p:cNvPr id="8264" name="Google Shape;8264;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7"/>
          <p:cNvGrpSpPr/>
          <p:nvPr/>
        </p:nvGrpSpPr>
        <p:grpSpPr>
          <a:xfrm>
            <a:off x="6299728" y="2810817"/>
            <a:ext cx="449325" cy="421395"/>
            <a:chOff x="-17542500" y="4068450"/>
            <a:chExt cx="304050" cy="285150"/>
          </a:xfrm>
        </p:grpSpPr>
        <p:sp>
          <p:nvSpPr>
            <p:cNvPr id="8272" name="Google Shape;8272;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77"/>
          <p:cNvGrpSpPr/>
          <p:nvPr/>
        </p:nvGrpSpPr>
        <p:grpSpPr>
          <a:xfrm>
            <a:off x="3530150" y="3342211"/>
            <a:ext cx="343404" cy="449325"/>
            <a:chOff x="-15652200" y="3335975"/>
            <a:chExt cx="232375" cy="304050"/>
          </a:xfrm>
        </p:grpSpPr>
        <p:sp>
          <p:nvSpPr>
            <p:cNvPr id="8279" name="Google Shape;8279;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7"/>
          <p:cNvGrpSpPr/>
          <p:nvPr/>
        </p:nvGrpSpPr>
        <p:grpSpPr>
          <a:xfrm>
            <a:off x="1303491" y="1689573"/>
            <a:ext cx="450470" cy="449325"/>
            <a:chOff x="-20946600" y="3317850"/>
            <a:chExt cx="304825" cy="304050"/>
          </a:xfrm>
        </p:grpSpPr>
        <p:sp>
          <p:nvSpPr>
            <p:cNvPr id="8289" name="Google Shape;8289;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7"/>
          <p:cNvGrpSpPr/>
          <p:nvPr/>
        </p:nvGrpSpPr>
        <p:grpSpPr>
          <a:xfrm>
            <a:off x="1304064" y="2243729"/>
            <a:ext cx="449325" cy="449030"/>
            <a:chOff x="-20945825" y="3692175"/>
            <a:chExt cx="304050" cy="303850"/>
          </a:xfrm>
        </p:grpSpPr>
        <p:sp>
          <p:nvSpPr>
            <p:cNvPr id="8293" name="Google Shape;8293;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7" name="Google Shape;8297;p77"/>
          <p:cNvGrpSpPr/>
          <p:nvPr/>
        </p:nvGrpSpPr>
        <p:grpSpPr>
          <a:xfrm>
            <a:off x="1329667" y="2797442"/>
            <a:ext cx="398119" cy="448143"/>
            <a:chOff x="-20930075" y="4066100"/>
            <a:chExt cx="269400" cy="303250"/>
          </a:xfrm>
        </p:grpSpPr>
        <p:sp>
          <p:nvSpPr>
            <p:cNvPr id="8298" name="Google Shape;8298;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77"/>
          <p:cNvGrpSpPr/>
          <p:nvPr/>
        </p:nvGrpSpPr>
        <p:grpSpPr>
          <a:xfrm>
            <a:off x="4110888" y="1689848"/>
            <a:ext cx="372516" cy="448771"/>
            <a:chOff x="-18994100" y="3334775"/>
            <a:chExt cx="252075" cy="303675"/>
          </a:xfrm>
        </p:grpSpPr>
        <p:sp>
          <p:nvSpPr>
            <p:cNvPr id="8301" name="Google Shape;8301;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77"/>
          <p:cNvGrpSpPr/>
          <p:nvPr/>
        </p:nvGrpSpPr>
        <p:grpSpPr>
          <a:xfrm>
            <a:off x="4125445" y="2244743"/>
            <a:ext cx="343404" cy="446998"/>
            <a:chOff x="-18983850" y="3710075"/>
            <a:chExt cx="232375" cy="302475"/>
          </a:xfrm>
        </p:grpSpPr>
        <p:sp>
          <p:nvSpPr>
            <p:cNvPr id="8306" name="Google Shape;8306;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77"/>
          <p:cNvGrpSpPr/>
          <p:nvPr/>
        </p:nvGrpSpPr>
        <p:grpSpPr>
          <a:xfrm>
            <a:off x="4071911" y="2797422"/>
            <a:ext cx="450470" cy="448180"/>
            <a:chOff x="-19020075" y="4084200"/>
            <a:chExt cx="304825" cy="303275"/>
          </a:xfrm>
        </p:grpSpPr>
        <p:sp>
          <p:nvSpPr>
            <p:cNvPr id="8311" name="Google Shape;8311;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7"/>
          <p:cNvGrpSpPr/>
          <p:nvPr/>
        </p:nvGrpSpPr>
        <p:grpSpPr>
          <a:xfrm>
            <a:off x="6889176" y="1689001"/>
            <a:ext cx="396937" cy="450470"/>
            <a:chOff x="-17149475" y="3309200"/>
            <a:chExt cx="268600" cy="304825"/>
          </a:xfrm>
        </p:grpSpPr>
        <p:sp>
          <p:nvSpPr>
            <p:cNvPr id="8321" name="Google Shape;8321;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77"/>
          <p:cNvGrpSpPr/>
          <p:nvPr/>
        </p:nvGrpSpPr>
        <p:grpSpPr>
          <a:xfrm>
            <a:off x="6862982" y="2258120"/>
            <a:ext cx="449325" cy="420249"/>
            <a:chOff x="-17168375" y="3692750"/>
            <a:chExt cx="304050" cy="284375"/>
          </a:xfrm>
        </p:grpSpPr>
        <p:sp>
          <p:nvSpPr>
            <p:cNvPr id="8324" name="Google Shape;8324;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7"/>
          <p:cNvGrpSpPr/>
          <p:nvPr/>
        </p:nvGrpSpPr>
        <p:grpSpPr>
          <a:xfrm>
            <a:off x="6859491" y="2796852"/>
            <a:ext cx="456308" cy="449325"/>
            <a:chOff x="-17170750" y="4058800"/>
            <a:chExt cx="308775" cy="304050"/>
          </a:xfrm>
        </p:grpSpPr>
        <p:sp>
          <p:nvSpPr>
            <p:cNvPr id="8332" name="Google Shape;8332;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7"/>
          <p:cNvGrpSpPr/>
          <p:nvPr/>
        </p:nvGrpSpPr>
        <p:grpSpPr>
          <a:xfrm>
            <a:off x="5721388" y="3343358"/>
            <a:ext cx="450470" cy="446998"/>
            <a:chOff x="-15688425" y="3707725"/>
            <a:chExt cx="304825" cy="302475"/>
          </a:xfrm>
        </p:grpSpPr>
        <p:sp>
          <p:nvSpPr>
            <p:cNvPr id="8350" name="Google Shape;8350;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77"/>
          <p:cNvGrpSpPr/>
          <p:nvPr/>
        </p:nvGrpSpPr>
        <p:grpSpPr>
          <a:xfrm>
            <a:off x="1865544" y="1690441"/>
            <a:ext cx="451653" cy="447589"/>
            <a:chOff x="-20572500" y="3319025"/>
            <a:chExt cx="305625" cy="302875"/>
          </a:xfrm>
        </p:grpSpPr>
        <p:sp>
          <p:nvSpPr>
            <p:cNvPr id="8357" name="Google Shape;8357;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77"/>
          <p:cNvGrpSpPr/>
          <p:nvPr/>
        </p:nvGrpSpPr>
        <p:grpSpPr>
          <a:xfrm>
            <a:off x="1866708" y="2305410"/>
            <a:ext cx="449325" cy="325670"/>
            <a:chOff x="-20571700" y="3722875"/>
            <a:chExt cx="304050" cy="220375"/>
          </a:xfrm>
        </p:grpSpPr>
        <p:sp>
          <p:nvSpPr>
            <p:cNvPr id="8360" name="Google Shape;8360;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77"/>
          <p:cNvGrpSpPr/>
          <p:nvPr/>
        </p:nvGrpSpPr>
        <p:grpSpPr>
          <a:xfrm>
            <a:off x="1866135" y="2796278"/>
            <a:ext cx="450470" cy="450470"/>
            <a:chOff x="-20571700" y="4066875"/>
            <a:chExt cx="304825" cy="304825"/>
          </a:xfrm>
        </p:grpSpPr>
        <p:sp>
          <p:nvSpPr>
            <p:cNvPr id="8368" name="Google Shape;8368;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7"/>
          <p:cNvGrpSpPr/>
          <p:nvPr/>
        </p:nvGrpSpPr>
        <p:grpSpPr>
          <a:xfrm>
            <a:off x="4632837" y="1688259"/>
            <a:ext cx="453980" cy="451948"/>
            <a:chOff x="-18645175" y="3334200"/>
            <a:chExt cx="307200" cy="305825"/>
          </a:xfrm>
        </p:grpSpPr>
        <p:sp>
          <p:nvSpPr>
            <p:cNvPr id="8375" name="Google Shape;8375;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77"/>
          <p:cNvGrpSpPr/>
          <p:nvPr/>
        </p:nvGrpSpPr>
        <p:grpSpPr>
          <a:xfrm>
            <a:off x="4633429" y="2242989"/>
            <a:ext cx="452798" cy="450507"/>
            <a:chOff x="-18645175" y="3708500"/>
            <a:chExt cx="306400" cy="304850"/>
          </a:xfrm>
        </p:grpSpPr>
        <p:sp>
          <p:nvSpPr>
            <p:cNvPr id="8381" name="Google Shape;8381;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7"/>
          <p:cNvGrpSpPr/>
          <p:nvPr/>
        </p:nvGrpSpPr>
        <p:grpSpPr>
          <a:xfrm>
            <a:off x="4631101" y="2795630"/>
            <a:ext cx="457453" cy="451763"/>
            <a:chOff x="-18647525" y="4082625"/>
            <a:chExt cx="309550" cy="305700"/>
          </a:xfrm>
        </p:grpSpPr>
        <p:sp>
          <p:nvSpPr>
            <p:cNvPr id="8389" name="Google Shape;8389;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77"/>
          <p:cNvGrpSpPr/>
          <p:nvPr/>
        </p:nvGrpSpPr>
        <p:grpSpPr>
          <a:xfrm>
            <a:off x="7441485" y="1689592"/>
            <a:ext cx="395755" cy="449288"/>
            <a:chOff x="-16775350" y="3309200"/>
            <a:chExt cx="267800" cy="304025"/>
          </a:xfrm>
        </p:grpSpPr>
        <p:sp>
          <p:nvSpPr>
            <p:cNvPr id="8394" name="Google Shape;8394;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77"/>
          <p:cNvGrpSpPr/>
          <p:nvPr/>
        </p:nvGrpSpPr>
        <p:grpSpPr>
          <a:xfrm>
            <a:off x="7441485" y="2241827"/>
            <a:ext cx="395755" cy="452835"/>
            <a:chOff x="-16775350" y="3683300"/>
            <a:chExt cx="267800" cy="306425"/>
          </a:xfrm>
        </p:grpSpPr>
        <p:sp>
          <p:nvSpPr>
            <p:cNvPr id="8398" name="Google Shape;8398;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7"/>
          <p:cNvGrpSpPr/>
          <p:nvPr/>
        </p:nvGrpSpPr>
        <p:grpSpPr>
          <a:xfrm>
            <a:off x="7413536" y="2796870"/>
            <a:ext cx="451653" cy="449288"/>
            <a:chOff x="-16794250" y="4058225"/>
            <a:chExt cx="305625" cy="304025"/>
          </a:xfrm>
        </p:grpSpPr>
        <p:sp>
          <p:nvSpPr>
            <p:cNvPr id="8402" name="Google Shape;8402;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1" name="Google Shape;8411;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2" name="Google Shape;8412;p77"/>
          <p:cNvGrpSpPr/>
          <p:nvPr/>
        </p:nvGrpSpPr>
        <p:grpSpPr>
          <a:xfrm>
            <a:off x="2414953" y="1689573"/>
            <a:ext cx="457453" cy="449325"/>
            <a:chOff x="-20199150" y="3317850"/>
            <a:chExt cx="309550" cy="304050"/>
          </a:xfrm>
        </p:grpSpPr>
        <p:sp>
          <p:nvSpPr>
            <p:cNvPr id="8413" name="Google Shape;8413;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7"/>
          <p:cNvGrpSpPr/>
          <p:nvPr/>
        </p:nvGrpSpPr>
        <p:grpSpPr>
          <a:xfrm>
            <a:off x="2417281" y="2242861"/>
            <a:ext cx="452798" cy="450766"/>
            <a:chOff x="-20199150" y="3693150"/>
            <a:chExt cx="306400" cy="305025"/>
          </a:xfrm>
        </p:grpSpPr>
        <p:sp>
          <p:nvSpPr>
            <p:cNvPr id="8421" name="Google Shape;8421;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7"/>
          <p:cNvGrpSpPr/>
          <p:nvPr/>
        </p:nvGrpSpPr>
        <p:grpSpPr>
          <a:xfrm>
            <a:off x="2417854" y="2795687"/>
            <a:ext cx="451653" cy="451653"/>
            <a:chOff x="-20197575" y="4066875"/>
            <a:chExt cx="305625" cy="305625"/>
          </a:xfrm>
        </p:grpSpPr>
        <p:sp>
          <p:nvSpPr>
            <p:cNvPr id="8428" name="Google Shape;8428;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77"/>
          <p:cNvGrpSpPr/>
          <p:nvPr/>
        </p:nvGrpSpPr>
        <p:grpSpPr>
          <a:xfrm>
            <a:off x="5200071" y="1687520"/>
            <a:ext cx="449325" cy="453426"/>
            <a:chOff x="-18271050" y="3333200"/>
            <a:chExt cx="304050" cy="306825"/>
          </a:xfrm>
        </p:grpSpPr>
        <p:sp>
          <p:nvSpPr>
            <p:cNvPr id="8437" name="Google Shape;8437;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77"/>
          <p:cNvGrpSpPr/>
          <p:nvPr/>
        </p:nvGrpSpPr>
        <p:grpSpPr>
          <a:xfrm>
            <a:off x="5200644" y="2244171"/>
            <a:ext cx="448180" cy="448143"/>
            <a:chOff x="-18270275" y="3710875"/>
            <a:chExt cx="303275" cy="303250"/>
          </a:xfrm>
        </p:grpSpPr>
        <p:sp>
          <p:nvSpPr>
            <p:cNvPr id="8443" name="Google Shape;8443;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7"/>
          <p:cNvGrpSpPr/>
          <p:nvPr/>
        </p:nvGrpSpPr>
        <p:grpSpPr>
          <a:xfrm>
            <a:off x="5254196" y="2797422"/>
            <a:ext cx="341076" cy="448180"/>
            <a:chOff x="-18234025" y="4084200"/>
            <a:chExt cx="230800" cy="303275"/>
          </a:xfrm>
        </p:grpSpPr>
        <p:sp>
          <p:nvSpPr>
            <p:cNvPr id="8450" name="Google Shape;8450;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3" name="Google Shape;8453;p77"/>
          <p:cNvGrpSpPr/>
          <p:nvPr/>
        </p:nvGrpSpPr>
        <p:grpSpPr>
          <a:xfrm>
            <a:off x="2366751" y="3341641"/>
            <a:ext cx="449325" cy="450470"/>
            <a:chOff x="-16419350" y="3308400"/>
            <a:chExt cx="304050" cy="304825"/>
          </a:xfrm>
        </p:grpSpPr>
        <p:sp>
          <p:nvSpPr>
            <p:cNvPr id="8454" name="Google Shape;8454;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7"/>
          <p:cNvGrpSpPr/>
          <p:nvPr/>
        </p:nvGrpSpPr>
        <p:grpSpPr>
          <a:xfrm>
            <a:off x="4638306" y="3340423"/>
            <a:ext cx="395755" cy="452872"/>
            <a:chOff x="-16401225" y="3683275"/>
            <a:chExt cx="267800" cy="306450"/>
          </a:xfrm>
        </p:grpSpPr>
        <p:sp>
          <p:nvSpPr>
            <p:cNvPr id="8462" name="Google Shape;8462;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77"/>
          <p:cNvGrpSpPr/>
          <p:nvPr/>
        </p:nvGrpSpPr>
        <p:grpSpPr>
          <a:xfrm>
            <a:off x="8003755" y="2797062"/>
            <a:ext cx="450470" cy="448180"/>
            <a:chOff x="-16419350" y="4058200"/>
            <a:chExt cx="304825" cy="303275"/>
          </a:xfrm>
        </p:grpSpPr>
        <p:sp>
          <p:nvSpPr>
            <p:cNvPr id="8470" name="Google Shape;8470;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7"/>
          <p:cNvGrpSpPr/>
          <p:nvPr/>
        </p:nvGrpSpPr>
        <p:grpSpPr>
          <a:xfrm>
            <a:off x="4030643" y="3343080"/>
            <a:ext cx="450507" cy="447589"/>
            <a:chOff x="-15296200" y="3326900"/>
            <a:chExt cx="304850" cy="302875"/>
          </a:xfrm>
        </p:grpSpPr>
        <p:sp>
          <p:nvSpPr>
            <p:cNvPr id="8478" name="Google Shape;8478;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7"/>
          <p:cNvGrpSpPr/>
          <p:nvPr/>
        </p:nvGrpSpPr>
        <p:grpSpPr>
          <a:xfrm>
            <a:off x="2946296" y="1706881"/>
            <a:ext cx="486566" cy="414708"/>
            <a:chOff x="-19835275" y="3330250"/>
            <a:chExt cx="329250" cy="280625"/>
          </a:xfrm>
        </p:grpSpPr>
        <p:sp>
          <p:nvSpPr>
            <p:cNvPr id="8484" name="Google Shape;8484;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77"/>
          <p:cNvGrpSpPr/>
          <p:nvPr/>
        </p:nvGrpSpPr>
        <p:grpSpPr>
          <a:xfrm>
            <a:off x="2964325" y="2243470"/>
            <a:ext cx="450507" cy="449547"/>
            <a:chOff x="-19822675" y="3692750"/>
            <a:chExt cx="304850" cy="304200"/>
          </a:xfrm>
        </p:grpSpPr>
        <p:sp>
          <p:nvSpPr>
            <p:cNvPr id="8488" name="Google Shape;8488;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77"/>
          <p:cNvGrpSpPr/>
          <p:nvPr/>
        </p:nvGrpSpPr>
        <p:grpSpPr>
          <a:xfrm>
            <a:off x="2964916" y="2796278"/>
            <a:ext cx="449325" cy="450470"/>
            <a:chOff x="-19822675" y="4066875"/>
            <a:chExt cx="304050" cy="304825"/>
          </a:xfrm>
        </p:grpSpPr>
        <p:sp>
          <p:nvSpPr>
            <p:cNvPr id="8494" name="Google Shape;8494;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7"/>
          <p:cNvGrpSpPr/>
          <p:nvPr/>
        </p:nvGrpSpPr>
        <p:grpSpPr>
          <a:xfrm>
            <a:off x="5773985" y="1689571"/>
            <a:ext cx="399302" cy="449325"/>
            <a:chOff x="-17878825" y="3334400"/>
            <a:chExt cx="270200" cy="304050"/>
          </a:xfrm>
        </p:grpSpPr>
        <p:sp>
          <p:nvSpPr>
            <p:cNvPr id="8501" name="Google Shape;8501;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77"/>
          <p:cNvGrpSpPr/>
          <p:nvPr/>
        </p:nvGrpSpPr>
        <p:grpSpPr>
          <a:xfrm>
            <a:off x="5747809" y="2242416"/>
            <a:ext cx="451653" cy="451653"/>
            <a:chOff x="-17896150" y="3709300"/>
            <a:chExt cx="305625" cy="305625"/>
          </a:xfrm>
        </p:grpSpPr>
        <p:sp>
          <p:nvSpPr>
            <p:cNvPr id="8509" name="Google Shape;8509;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77"/>
          <p:cNvGrpSpPr/>
          <p:nvPr/>
        </p:nvGrpSpPr>
        <p:grpSpPr>
          <a:xfrm>
            <a:off x="5775740" y="2795686"/>
            <a:ext cx="395792" cy="451653"/>
            <a:chOff x="-17878025" y="4082625"/>
            <a:chExt cx="267825" cy="305625"/>
          </a:xfrm>
        </p:grpSpPr>
        <p:sp>
          <p:nvSpPr>
            <p:cNvPr id="8514" name="Google Shape;8514;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77"/>
          <p:cNvGrpSpPr/>
          <p:nvPr/>
        </p:nvGrpSpPr>
        <p:grpSpPr>
          <a:xfrm>
            <a:off x="2919632" y="3355015"/>
            <a:ext cx="450507" cy="423722"/>
            <a:chOff x="-16044450" y="3317850"/>
            <a:chExt cx="304850" cy="286725"/>
          </a:xfrm>
        </p:grpSpPr>
        <p:sp>
          <p:nvSpPr>
            <p:cNvPr id="8522" name="Google Shape;8522;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77"/>
          <p:cNvGrpSpPr/>
          <p:nvPr/>
        </p:nvGrpSpPr>
        <p:grpSpPr>
          <a:xfrm>
            <a:off x="8042149" y="2243724"/>
            <a:ext cx="373662" cy="449030"/>
            <a:chOff x="-16018450" y="4058400"/>
            <a:chExt cx="252850" cy="303850"/>
          </a:xfrm>
        </p:grpSpPr>
        <p:sp>
          <p:nvSpPr>
            <p:cNvPr id="8528" name="Google Shape;8528;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2" name="Google Shape;8532;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36"/>
        <p:cNvGrpSpPr/>
        <p:nvPr/>
      </p:nvGrpSpPr>
      <p:grpSpPr>
        <a:xfrm>
          <a:off x="0" y="0"/>
          <a:ext cx="0" cy="0"/>
          <a:chOff x="0" y="0"/>
          <a:chExt cx="0" cy="0"/>
        </a:xfrm>
      </p:grpSpPr>
      <p:sp>
        <p:nvSpPr>
          <p:cNvPr id="8537" name="Google Shape;8537;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538" name="Google Shape;8538;p78"/>
          <p:cNvGrpSpPr/>
          <p:nvPr/>
        </p:nvGrpSpPr>
        <p:grpSpPr>
          <a:xfrm>
            <a:off x="845901" y="1689241"/>
            <a:ext cx="442337" cy="419623"/>
            <a:chOff x="-6696925" y="3272575"/>
            <a:chExt cx="307200" cy="291425"/>
          </a:xfrm>
        </p:grpSpPr>
        <p:sp>
          <p:nvSpPr>
            <p:cNvPr id="8539" name="Google Shape;8539;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78"/>
          <p:cNvGrpSpPr/>
          <p:nvPr/>
        </p:nvGrpSpPr>
        <p:grpSpPr>
          <a:xfrm>
            <a:off x="845884" y="2204636"/>
            <a:ext cx="442373" cy="420775"/>
            <a:chOff x="-6690625" y="3631325"/>
            <a:chExt cx="307225" cy="292225"/>
          </a:xfrm>
        </p:grpSpPr>
        <p:sp>
          <p:nvSpPr>
            <p:cNvPr id="8542" name="Google Shape;8542;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7" name="Google Shape;8547;p78"/>
          <p:cNvGrpSpPr/>
          <p:nvPr/>
        </p:nvGrpSpPr>
        <p:grpSpPr>
          <a:xfrm>
            <a:off x="868005" y="2756972"/>
            <a:ext cx="421927" cy="419371"/>
            <a:chOff x="-6689825" y="3992050"/>
            <a:chExt cx="293025" cy="291250"/>
          </a:xfrm>
        </p:grpSpPr>
        <p:sp>
          <p:nvSpPr>
            <p:cNvPr id="8548" name="Google Shape;8548;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0" name="Google Shape;8560;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1" name="Google Shape;8561;p78"/>
          <p:cNvGrpSpPr/>
          <p:nvPr/>
        </p:nvGrpSpPr>
        <p:grpSpPr>
          <a:xfrm>
            <a:off x="3551317" y="2205192"/>
            <a:ext cx="423043" cy="419659"/>
            <a:chOff x="-4837325" y="3612425"/>
            <a:chExt cx="293800" cy="291450"/>
          </a:xfrm>
        </p:grpSpPr>
        <p:sp>
          <p:nvSpPr>
            <p:cNvPr id="8562" name="Google Shape;8562;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8"/>
          <p:cNvGrpSpPr/>
          <p:nvPr/>
        </p:nvGrpSpPr>
        <p:grpSpPr>
          <a:xfrm>
            <a:off x="3564349" y="2756826"/>
            <a:ext cx="420775" cy="419659"/>
            <a:chOff x="-4837325" y="3971575"/>
            <a:chExt cx="292225" cy="291450"/>
          </a:xfrm>
        </p:grpSpPr>
        <p:sp>
          <p:nvSpPr>
            <p:cNvPr id="8566" name="Google Shape;8566;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78"/>
          <p:cNvGrpSpPr/>
          <p:nvPr/>
        </p:nvGrpSpPr>
        <p:grpSpPr>
          <a:xfrm>
            <a:off x="6256364" y="1714185"/>
            <a:ext cx="430998" cy="369730"/>
            <a:chOff x="-3037625" y="3254850"/>
            <a:chExt cx="299325" cy="256775"/>
          </a:xfrm>
        </p:grpSpPr>
        <p:sp>
          <p:nvSpPr>
            <p:cNvPr id="8573" name="Google Shape;8573;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78"/>
          <p:cNvGrpSpPr/>
          <p:nvPr/>
        </p:nvGrpSpPr>
        <p:grpSpPr>
          <a:xfrm>
            <a:off x="6260324" y="2204615"/>
            <a:ext cx="423079" cy="420811"/>
            <a:chOff x="-3031325" y="3597450"/>
            <a:chExt cx="293825" cy="292250"/>
          </a:xfrm>
        </p:grpSpPr>
        <p:sp>
          <p:nvSpPr>
            <p:cNvPr id="8578" name="Google Shape;8578;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78"/>
          <p:cNvGrpSpPr/>
          <p:nvPr/>
        </p:nvGrpSpPr>
        <p:grpSpPr>
          <a:xfrm>
            <a:off x="6272798" y="2781214"/>
            <a:ext cx="421927" cy="370882"/>
            <a:chOff x="-3030525" y="3973150"/>
            <a:chExt cx="293025" cy="257575"/>
          </a:xfrm>
        </p:grpSpPr>
        <p:sp>
          <p:nvSpPr>
            <p:cNvPr id="8583" name="Google Shape;8583;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8"/>
          <p:cNvGrpSpPr/>
          <p:nvPr/>
        </p:nvGrpSpPr>
        <p:grpSpPr>
          <a:xfrm>
            <a:off x="1374391" y="3369426"/>
            <a:ext cx="421927" cy="297195"/>
            <a:chOff x="-1199300" y="3279250"/>
            <a:chExt cx="293025" cy="206400"/>
          </a:xfrm>
        </p:grpSpPr>
        <p:sp>
          <p:nvSpPr>
            <p:cNvPr id="8586" name="Google Shape;8586;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0" name="Google Shape;8590;p78"/>
          <p:cNvGrpSpPr/>
          <p:nvPr/>
        </p:nvGrpSpPr>
        <p:grpSpPr>
          <a:xfrm>
            <a:off x="1381477" y="1688773"/>
            <a:ext cx="444605" cy="420559"/>
            <a:chOff x="-6338550" y="3272950"/>
            <a:chExt cx="308775" cy="292075"/>
          </a:xfrm>
        </p:grpSpPr>
        <p:sp>
          <p:nvSpPr>
            <p:cNvPr id="8591" name="Google Shape;8591;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78"/>
          <p:cNvGrpSpPr/>
          <p:nvPr/>
        </p:nvGrpSpPr>
        <p:grpSpPr>
          <a:xfrm>
            <a:off x="1392817" y="2205194"/>
            <a:ext cx="421927" cy="419659"/>
            <a:chOff x="-6329100" y="3632100"/>
            <a:chExt cx="293025" cy="291450"/>
          </a:xfrm>
        </p:grpSpPr>
        <p:sp>
          <p:nvSpPr>
            <p:cNvPr id="8595" name="Google Shape;8595;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78"/>
          <p:cNvGrpSpPr/>
          <p:nvPr/>
        </p:nvGrpSpPr>
        <p:grpSpPr>
          <a:xfrm>
            <a:off x="1405867" y="2756828"/>
            <a:ext cx="419623" cy="419659"/>
            <a:chOff x="-6329875" y="3992050"/>
            <a:chExt cx="291425" cy="291450"/>
          </a:xfrm>
        </p:grpSpPr>
        <p:sp>
          <p:nvSpPr>
            <p:cNvPr id="8599" name="Google Shape;8599;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78"/>
          <p:cNvGrpSpPr/>
          <p:nvPr/>
        </p:nvGrpSpPr>
        <p:grpSpPr>
          <a:xfrm>
            <a:off x="4092004" y="1687530"/>
            <a:ext cx="423079" cy="423043"/>
            <a:chOff x="-4478975" y="3251700"/>
            <a:chExt cx="293825" cy="293800"/>
          </a:xfrm>
        </p:grpSpPr>
        <p:sp>
          <p:nvSpPr>
            <p:cNvPr id="8604" name="Google Shape;8604;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78"/>
          <p:cNvGrpSpPr/>
          <p:nvPr/>
        </p:nvGrpSpPr>
        <p:grpSpPr>
          <a:xfrm>
            <a:off x="4092004" y="2205192"/>
            <a:ext cx="423079" cy="419659"/>
            <a:chOff x="-4475825" y="3612425"/>
            <a:chExt cx="293825" cy="291450"/>
          </a:xfrm>
        </p:grpSpPr>
        <p:sp>
          <p:nvSpPr>
            <p:cNvPr id="8608" name="Google Shape;8608;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78"/>
          <p:cNvGrpSpPr/>
          <p:nvPr/>
        </p:nvGrpSpPr>
        <p:grpSpPr>
          <a:xfrm>
            <a:off x="4101077" y="2756844"/>
            <a:ext cx="428730" cy="419623"/>
            <a:chOff x="-4480550" y="3970800"/>
            <a:chExt cx="297750" cy="291425"/>
          </a:xfrm>
        </p:grpSpPr>
        <p:sp>
          <p:nvSpPr>
            <p:cNvPr id="8612" name="Google Shape;8612;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8"/>
          <p:cNvGrpSpPr/>
          <p:nvPr/>
        </p:nvGrpSpPr>
        <p:grpSpPr>
          <a:xfrm>
            <a:off x="6804910" y="1689221"/>
            <a:ext cx="415123" cy="419659"/>
            <a:chOff x="-2668225" y="3239075"/>
            <a:chExt cx="288300" cy="291450"/>
          </a:xfrm>
        </p:grpSpPr>
        <p:sp>
          <p:nvSpPr>
            <p:cNvPr id="8615" name="Google Shape;8615;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78"/>
          <p:cNvGrpSpPr/>
          <p:nvPr/>
        </p:nvGrpSpPr>
        <p:grpSpPr>
          <a:xfrm>
            <a:off x="6802066" y="2205191"/>
            <a:ext cx="420811" cy="419659"/>
            <a:chOff x="-2671375" y="3597450"/>
            <a:chExt cx="292250" cy="291450"/>
          </a:xfrm>
        </p:grpSpPr>
        <p:sp>
          <p:nvSpPr>
            <p:cNvPr id="8621" name="Google Shape;8621;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8"/>
          <p:cNvGrpSpPr/>
          <p:nvPr/>
        </p:nvGrpSpPr>
        <p:grpSpPr>
          <a:xfrm>
            <a:off x="6812849" y="2755691"/>
            <a:ext cx="423043" cy="421927"/>
            <a:chOff x="-2670575" y="3956600"/>
            <a:chExt cx="293800" cy="293025"/>
          </a:xfrm>
        </p:grpSpPr>
        <p:sp>
          <p:nvSpPr>
            <p:cNvPr id="8624" name="Google Shape;8624;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78"/>
          <p:cNvGrpSpPr/>
          <p:nvPr/>
        </p:nvGrpSpPr>
        <p:grpSpPr>
          <a:xfrm>
            <a:off x="3070370" y="3311947"/>
            <a:ext cx="426462" cy="418363"/>
            <a:chOff x="-1183550" y="3586525"/>
            <a:chExt cx="296175" cy="290550"/>
          </a:xfrm>
        </p:grpSpPr>
        <p:sp>
          <p:nvSpPr>
            <p:cNvPr id="8629" name="Google Shape;8629;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78"/>
          <p:cNvGrpSpPr/>
          <p:nvPr/>
        </p:nvGrpSpPr>
        <p:grpSpPr>
          <a:xfrm>
            <a:off x="1933980" y="1689799"/>
            <a:ext cx="420811" cy="418507"/>
            <a:chOff x="-5971525" y="3273750"/>
            <a:chExt cx="292250" cy="290650"/>
          </a:xfrm>
        </p:grpSpPr>
        <p:sp>
          <p:nvSpPr>
            <p:cNvPr id="8639" name="Google Shape;8639;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78"/>
          <p:cNvGrpSpPr/>
          <p:nvPr/>
        </p:nvGrpSpPr>
        <p:grpSpPr>
          <a:xfrm>
            <a:off x="1928310" y="2203826"/>
            <a:ext cx="432150" cy="422395"/>
            <a:chOff x="-5974675" y="3632100"/>
            <a:chExt cx="300125" cy="293350"/>
          </a:xfrm>
        </p:grpSpPr>
        <p:sp>
          <p:nvSpPr>
            <p:cNvPr id="8642" name="Google Shape;8642;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78"/>
          <p:cNvGrpSpPr/>
          <p:nvPr/>
        </p:nvGrpSpPr>
        <p:grpSpPr>
          <a:xfrm>
            <a:off x="1958351" y="2755694"/>
            <a:ext cx="395865" cy="421927"/>
            <a:chOff x="-5971525" y="3990475"/>
            <a:chExt cx="274925" cy="293025"/>
          </a:xfrm>
        </p:grpSpPr>
        <p:sp>
          <p:nvSpPr>
            <p:cNvPr id="8646" name="Google Shape;8646;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8"/>
          <p:cNvGrpSpPr/>
          <p:nvPr/>
        </p:nvGrpSpPr>
        <p:grpSpPr>
          <a:xfrm>
            <a:off x="4631558" y="1689798"/>
            <a:ext cx="420775" cy="418507"/>
            <a:chOff x="-4118225" y="3253275"/>
            <a:chExt cx="292225" cy="290650"/>
          </a:xfrm>
        </p:grpSpPr>
        <p:sp>
          <p:nvSpPr>
            <p:cNvPr id="8651" name="Google Shape;8651;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78"/>
          <p:cNvGrpSpPr/>
          <p:nvPr/>
        </p:nvGrpSpPr>
        <p:grpSpPr>
          <a:xfrm>
            <a:off x="4682008" y="2204922"/>
            <a:ext cx="319874" cy="420199"/>
            <a:chOff x="-4082800" y="3612425"/>
            <a:chExt cx="222150" cy="291825"/>
          </a:xfrm>
        </p:grpSpPr>
        <p:sp>
          <p:nvSpPr>
            <p:cNvPr id="8654" name="Google Shape;8654;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8"/>
          <p:cNvGrpSpPr/>
          <p:nvPr/>
        </p:nvGrpSpPr>
        <p:grpSpPr>
          <a:xfrm>
            <a:off x="4643456" y="2769876"/>
            <a:ext cx="420775" cy="393561"/>
            <a:chOff x="-4118225" y="3990475"/>
            <a:chExt cx="292225" cy="273325"/>
          </a:xfrm>
        </p:grpSpPr>
        <p:sp>
          <p:nvSpPr>
            <p:cNvPr id="8658" name="Google Shape;8658;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78"/>
          <p:cNvGrpSpPr/>
          <p:nvPr/>
        </p:nvGrpSpPr>
        <p:grpSpPr>
          <a:xfrm>
            <a:off x="7354110" y="1688087"/>
            <a:ext cx="394713" cy="421927"/>
            <a:chOff x="-2312225" y="3238300"/>
            <a:chExt cx="274125" cy="293025"/>
          </a:xfrm>
        </p:grpSpPr>
        <p:sp>
          <p:nvSpPr>
            <p:cNvPr id="8663" name="Google Shape;8663;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8"/>
          <p:cNvGrpSpPr/>
          <p:nvPr/>
        </p:nvGrpSpPr>
        <p:grpSpPr>
          <a:xfrm>
            <a:off x="7341062" y="2153586"/>
            <a:ext cx="420811" cy="522864"/>
            <a:chOff x="-2310650" y="3525775"/>
            <a:chExt cx="292250" cy="363125"/>
          </a:xfrm>
        </p:grpSpPr>
        <p:sp>
          <p:nvSpPr>
            <p:cNvPr id="8666" name="Google Shape;8666;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78"/>
          <p:cNvGrpSpPr/>
          <p:nvPr/>
        </p:nvGrpSpPr>
        <p:grpSpPr>
          <a:xfrm>
            <a:off x="7351827" y="2756825"/>
            <a:ext cx="423079" cy="419659"/>
            <a:chOff x="-2310650" y="3958175"/>
            <a:chExt cx="293825" cy="291450"/>
          </a:xfrm>
        </p:grpSpPr>
        <p:sp>
          <p:nvSpPr>
            <p:cNvPr id="8671" name="Google Shape;8671;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78"/>
          <p:cNvGrpSpPr/>
          <p:nvPr/>
        </p:nvGrpSpPr>
        <p:grpSpPr>
          <a:xfrm>
            <a:off x="4718688" y="3308459"/>
            <a:ext cx="424159" cy="419659"/>
            <a:chOff x="-1182750" y="3962900"/>
            <a:chExt cx="294575" cy="291450"/>
          </a:xfrm>
        </p:grpSpPr>
        <p:sp>
          <p:nvSpPr>
            <p:cNvPr id="8674" name="Google Shape;8674;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78"/>
          <p:cNvGrpSpPr/>
          <p:nvPr/>
        </p:nvGrpSpPr>
        <p:grpSpPr>
          <a:xfrm>
            <a:off x="2471824" y="1689223"/>
            <a:ext cx="424195" cy="419659"/>
            <a:chOff x="-5611575" y="3272950"/>
            <a:chExt cx="294600" cy="291450"/>
          </a:xfrm>
        </p:grpSpPr>
        <p:sp>
          <p:nvSpPr>
            <p:cNvPr id="8682" name="Google Shape;8682;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78"/>
          <p:cNvGrpSpPr/>
          <p:nvPr/>
        </p:nvGrpSpPr>
        <p:grpSpPr>
          <a:xfrm>
            <a:off x="2471824" y="2205770"/>
            <a:ext cx="424195" cy="418507"/>
            <a:chOff x="-5613150" y="3632900"/>
            <a:chExt cx="294600" cy="290650"/>
          </a:xfrm>
        </p:grpSpPr>
        <p:sp>
          <p:nvSpPr>
            <p:cNvPr id="8688" name="Google Shape;8688;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78"/>
          <p:cNvGrpSpPr/>
          <p:nvPr/>
        </p:nvGrpSpPr>
        <p:grpSpPr>
          <a:xfrm>
            <a:off x="2483722" y="2756270"/>
            <a:ext cx="424195" cy="420775"/>
            <a:chOff x="-5613150" y="3991275"/>
            <a:chExt cx="294600" cy="292225"/>
          </a:xfrm>
        </p:grpSpPr>
        <p:sp>
          <p:nvSpPr>
            <p:cNvPr id="8691" name="Google Shape;8691;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78"/>
          <p:cNvGrpSpPr/>
          <p:nvPr/>
        </p:nvGrpSpPr>
        <p:grpSpPr>
          <a:xfrm>
            <a:off x="5155210" y="1689438"/>
            <a:ext cx="434634" cy="419227"/>
            <a:chOff x="-3768700" y="3253275"/>
            <a:chExt cx="301850" cy="291150"/>
          </a:xfrm>
        </p:grpSpPr>
        <p:sp>
          <p:nvSpPr>
            <p:cNvPr id="8701" name="Google Shape;8701;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4" name="Google Shape;8704;p78"/>
          <p:cNvGrpSpPr/>
          <p:nvPr/>
        </p:nvGrpSpPr>
        <p:grpSpPr>
          <a:xfrm>
            <a:off x="5159293" y="2217090"/>
            <a:ext cx="426462" cy="395865"/>
            <a:chOff x="-3808700" y="3628950"/>
            <a:chExt cx="296175" cy="274925"/>
          </a:xfrm>
        </p:grpSpPr>
        <p:sp>
          <p:nvSpPr>
            <p:cNvPr id="8705" name="Google Shape;8705;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78"/>
          <p:cNvGrpSpPr/>
          <p:nvPr/>
        </p:nvGrpSpPr>
        <p:grpSpPr>
          <a:xfrm>
            <a:off x="5224504" y="2756412"/>
            <a:ext cx="419443" cy="420487"/>
            <a:chOff x="-3771675" y="3971775"/>
            <a:chExt cx="291300" cy="292025"/>
          </a:xfrm>
        </p:grpSpPr>
        <p:sp>
          <p:nvSpPr>
            <p:cNvPr id="8709" name="Google Shape;8709;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78"/>
          <p:cNvGrpSpPr/>
          <p:nvPr/>
        </p:nvGrpSpPr>
        <p:grpSpPr>
          <a:xfrm>
            <a:off x="7885948" y="1716461"/>
            <a:ext cx="420271" cy="320774"/>
            <a:chOff x="-1951475" y="3273100"/>
            <a:chExt cx="291875" cy="222775"/>
          </a:xfrm>
        </p:grpSpPr>
        <p:sp>
          <p:nvSpPr>
            <p:cNvPr id="8715" name="Google Shape;8715;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78"/>
          <p:cNvGrpSpPr/>
          <p:nvPr/>
        </p:nvGrpSpPr>
        <p:grpSpPr>
          <a:xfrm>
            <a:off x="7883429" y="2205191"/>
            <a:ext cx="425310" cy="419659"/>
            <a:chOff x="-1951475" y="3597450"/>
            <a:chExt cx="295375" cy="291450"/>
          </a:xfrm>
        </p:grpSpPr>
        <p:sp>
          <p:nvSpPr>
            <p:cNvPr id="8719" name="Google Shape;8719;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78"/>
          <p:cNvGrpSpPr/>
          <p:nvPr/>
        </p:nvGrpSpPr>
        <p:grpSpPr>
          <a:xfrm>
            <a:off x="7885680" y="2756825"/>
            <a:ext cx="444605" cy="419659"/>
            <a:chOff x="-1960150" y="3956600"/>
            <a:chExt cx="308775" cy="291450"/>
          </a:xfrm>
        </p:grpSpPr>
        <p:sp>
          <p:nvSpPr>
            <p:cNvPr id="8724" name="Google Shape;8724;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78"/>
          <p:cNvGrpSpPr/>
          <p:nvPr/>
        </p:nvGrpSpPr>
        <p:grpSpPr>
          <a:xfrm>
            <a:off x="1939718" y="3307636"/>
            <a:ext cx="420775" cy="420775"/>
            <a:chOff x="-804700" y="3226500"/>
            <a:chExt cx="292225" cy="292225"/>
          </a:xfrm>
        </p:grpSpPr>
        <p:sp>
          <p:nvSpPr>
            <p:cNvPr id="8727" name="Google Shape;8727;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78"/>
          <p:cNvGrpSpPr/>
          <p:nvPr/>
        </p:nvGrpSpPr>
        <p:grpSpPr>
          <a:xfrm>
            <a:off x="3019809" y="1688647"/>
            <a:ext cx="420775" cy="420811"/>
            <a:chOff x="-5251625" y="3272950"/>
            <a:chExt cx="292225" cy="292250"/>
          </a:xfrm>
        </p:grpSpPr>
        <p:sp>
          <p:nvSpPr>
            <p:cNvPr id="8735" name="Google Shape;8735;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78"/>
          <p:cNvGrpSpPr/>
          <p:nvPr/>
        </p:nvGrpSpPr>
        <p:grpSpPr>
          <a:xfrm>
            <a:off x="3016407" y="2204348"/>
            <a:ext cx="427578" cy="421351"/>
            <a:chOff x="-5254775" y="3631325"/>
            <a:chExt cx="296950" cy="292625"/>
          </a:xfrm>
        </p:grpSpPr>
        <p:sp>
          <p:nvSpPr>
            <p:cNvPr id="8739" name="Google Shape;8739;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78"/>
          <p:cNvGrpSpPr/>
          <p:nvPr/>
        </p:nvGrpSpPr>
        <p:grpSpPr>
          <a:xfrm>
            <a:off x="3032265" y="2756270"/>
            <a:ext cx="419659" cy="420775"/>
            <a:chOff x="-5251625" y="3991275"/>
            <a:chExt cx="291450" cy="292225"/>
          </a:xfrm>
        </p:grpSpPr>
        <p:sp>
          <p:nvSpPr>
            <p:cNvPr id="8747" name="Google Shape;8747;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78"/>
          <p:cNvGrpSpPr/>
          <p:nvPr/>
        </p:nvGrpSpPr>
        <p:grpSpPr>
          <a:xfrm>
            <a:off x="5772848" y="1689240"/>
            <a:ext cx="319874" cy="419623"/>
            <a:chOff x="-3365275" y="3253275"/>
            <a:chExt cx="222150" cy="291425"/>
          </a:xfrm>
        </p:grpSpPr>
        <p:sp>
          <p:nvSpPr>
            <p:cNvPr id="8753" name="Google Shape;8753;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5" name="Google Shape;8755;p78"/>
          <p:cNvGrpSpPr/>
          <p:nvPr/>
        </p:nvGrpSpPr>
        <p:grpSpPr>
          <a:xfrm>
            <a:off x="5746786" y="2204058"/>
            <a:ext cx="371998" cy="421927"/>
            <a:chOff x="-3383375" y="3611625"/>
            <a:chExt cx="258350" cy="293025"/>
          </a:xfrm>
        </p:grpSpPr>
        <p:sp>
          <p:nvSpPr>
            <p:cNvPr id="8756" name="Google Shape;8756;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8"/>
          <p:cNvGrpSpPr/>
          <p:nvPr/>
        </p:nvGrpSpPr>
        <p:grpSpPr>
          <a:xfrm>
            <a:off x="5809135" y="2756826"/>
            <a:ext cx="271097" cy="419659"/>
            <a:chOff x="-3347950" y="3971575"/>
            <a:chExt cx="188275" cy="291450"/>
          </a:xfrm>
        </p:grpSpPr>
        <p:sp>
          <p:nvSpPr>
            <p:cNvPr id="8759" name="Google Shape;8759;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78"/>
          <p:cNvGrpSpPr/>
          <p:nvPr/>
        </p:nvGrpSpPr>
        <p:grpSpPr>
          <a:xfrm>
            <a:off x="858994" y="3307061"/>
            <a:ext cx="371998" cy="421927"/>
            <a:chOff x="-1575775" y="3238300"/>
            <a:chExt cx="258350" cy="293025"/>
          </a:xfrm>
        </p:grpSpPr>
        <p:sp>
          <p:nvSpPr>
            <p:cNvPr id="8763" name="Google Shape;8763;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8"/>
          <p:cNvGrpSpPr/>
          <p:nvPr/>
        </p:nvGrpSpPr>
        <p:grpSpPr>
          <a:xfrm>
            <a:off x="2503892" y="3309051"/>
            <a:ext cx="423079" cy="424159"/>
            <a:chOff x="-1591550" y="3597475"/>
            <a:chExt cx="293825" cy="294575"/>
          </a:xfrm>
        </p:grpSpPr>
        <p:sp>
          <p:nvSpPr>
            <p:cNvPr id="8769" name="Google Shape;8769;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78"/>
          <p:cNvGrpSpPr/>
          <p:nvPr/>
        </p:nvGrpSpPr>
        <p:grpSpPr>
          <a:xfrm>
            <a:off x="4153362" y="3318663"/>
            <a:ext cx="421927" cy="399248"/>
            <a:chOff x="-1592325" y="3957400"/>
            <a:chExt cx="293025" cy="277275"/>
          </a:xfrm>
        </p:grpSpPr>
        <p:sp>
          <p:nvSpPr>
            <p:cNvPr id="8773" name="Google Shape;8773;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78"/>
          <p:cNvGrpSpPr/>
          <p:nvPr/>
        </p:nvGrpSpPr>
        <p:grpSpPr>
          <a:xfrm>
            <a:off x="3640232" y="3310744"/>
            <a:ext cx="369730" cy="420775"/>
            <a:chOff x="-778700" y="3612425"/>
            <a:chExt cx="256775" cy="292225"/>
          </a:xfrm>
        </p:grpSpPr>
        <p:sp>
          <p:nvSpPr>
            <p:cNvPr id="8778" name="Google Shape;8778;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8"/>
          <p:cNvGrpSpPr/>
          <p:nvPr/>
        </p:nvGrpSpPr>
        <p:grpSpPr>
          <a:xfrm>
            <a:off x="6111733" y="3828305"/>
            <a:ext cx="340731" cy="387641"/>
            <a:chOff x="7728464" y="1561258"/>
            <a:chExt cx="349719" cy="397866"/>
          </a:xfrm>
        </p:grpSpPr>
        <p:sp>
          <p:nvSpPr>
            <p:cNvPr id="8785" name="Google Shape;8785;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8"/>
          <p:cNvGrpSpPr/>
          <p:nvPr/>
        </p:nvGrpSpPr>
        <p:grpSpPr>
          <a:xfrm>
            <a:off x="4034702" y="3828305"/>
            <a:ext cx="387681" cy="387641"/>
            <a:chOff x="5611350" y="1561258"/>
            <a:chExt cx="397907" cy="397866"/>
          </a:xfrm>
        </p:grpSpPr>
        <p:sp>
          <p:nvSpPr>
            <p:cNvPr id="8788" name="Google Shape;8788;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78"/>
          <p:cNvGrpSpPr/>
          <p:nvPr/>
        </p:nvGrpSpPr>
        <p:grpSpPr>
          <a:xfrm>
            <a:off x="4553987" y="3925571"/>
            <a:ext cx="387610" cy="193109"/>
            <a:chOff x="6140660" y="1661097"/>
            <a:chExt cx="397835" cy="198202"/>
          </a:xfrm>
        </p:grpSpPr>
        <p:sp>
          <p:nvSpPr>
            <p:cNvPr id="8793" name="Google Shape;8793;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8"/>
          <p:cNvGrpSpPr/>
          <p:nvPr/>
        </p:nvGrpSpPr>
        <p:grpSpPr>
          <a:xfrm>
            <a:off x="5073202" y="3828305"/>
            <a:ext cx="387681" cy="387641"/>
            <a:chOff x="6669907" y="1561258"/>
            <a:chExt cx="397907" cy="397866"/>
          </a:xfrm>
        </p:grpSpPr>
        <p:sp>
          <p:nvSpPr>
            <p:cNvPr id="8798" name="Google Shape;8798;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78"/>
          <p:cNvGrpSpPr/>
          <p:nvPr/>
        </p:nvGrpSpPr>
        <p:grpSpPr>
          <a:xfrm>
            <a:off x="5592488" y="3828305"/>
            <a:ext cx="387641" cy="387641"/>
            <a:chOff x="7199196" y="1561258"/>
            <a:chExt cx="397866" cy="397866"/>
          </a:xfrm>
        </p:grpSpPr>
        <p:sp>
          <p:nvSpPr>
            <p:cNvPr id="8804" name="Google Shape;8804;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8"/>
          <p:cNvGrpSpPr/>
          <p:nvPr/>
        </p:nvGrpSpPr>
        <p:grpSpPr>
          <a:xfrm>
            <a:off x="1958433" y="3885842"/>
            <a:ext cx="387681" cy="272572"/>
            <a:chOff x="3386036" y="1746339"/>
            <a:chExt cx="397907" cy="279762"/>
          </a:xfrm>
        </p:grpSpPr>
        <p:sp>
          <p:nvSpPr>
            <p:cNvPr id="8808" name="Google Shape;8808;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78"/>
          <p:cNvGrpSpPr/>
          <p:nvPr/>
        </p:nvGrpSpPr>
        <p:grpSpPr>
          <a:xfrm>
            <a:off x="2996130" y="3828288"/>
            <a:ext cx="387681" cy="387681"/>
            <a:chOff x="4417380" y="1687279"/>
            <a:chExt cx="397907" cy="397907"/>
          </a:xfrm>
        </p:grpSpPr>
        <p:sp>
          <p:nvSpPr>
            <p:cNvPr id="8811" name="Google Shape;8811;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8"/>
          <p:cNvGrpSpPr/>
          <p:nvPr/>
        </p:nvGrpSpPr>
        <p:grpSpPr>
          <a:xfrm>
            <a:off x="7942611" y="3308537"/>
            <a:ext cx="387661" cy="387661"/>
            <a:chOff x="2869999" y="1687279"/>
            <a:chExt cx="397887" cy="397887"/>
          </a:xfrm>
        </p:grpSpPr>
        <p:sp>
          <p:nvSpPr>
            <p:cNvPr id="8814" name="Google Shape;8814;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78"/>
          <p:cNvGrpSpPr/>
          <p:nvPr/>
        </p:nvGrpSpPr>
        <p:grpSpPr>
          <a:xfrm>
            <a:off x="2477718" y="3828664"/>
            <a:ext cx="386807" cy="386929"/>
            <a:chOff x="3902887" y="1687655"/>
            <a:chExt cx="397010" cy="397135"/>
          </a:xfrm>
        </p:grpSpPr>
        <p:sp>
          <p:nvSpPr>
            <p:cNvPr id="8817" name="Google Shape;8817;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8"/>
          <p:cNvGrpSpPr/>
          <p:nvPr/>
        </p:nvGrpSpPr>
        <p:grpSpPr>
          <a:xfrm>
            <a:off x="3515416" y="3828288"/>
            <a:ext cx="387681" cy="387681"/>
            <a:chOff x="4933458" y="1687279"/>
            <a:chExt cx="397907" cy="397907"/>
          </a:xfrm>
        </p:grpSpPr>
        <p:sp>
          <p:nvSpPr>
            <p:cNvPr id="8820" name="Google Shape;8820;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8"/>
          <p:cNvGrpSpPr/>
          <p:nvPr/>
        </p:nvGrpSpPr>
        <p:grpSpPr>
          <a:xfrm>
            <a:off x="6348367" y="3308537"/>
            <a:ext cx="387661" cy="387661"/>
            <a:chOff x="1379798" y="1723250"/>
            <a:chExt cx="397887" cy="397887"/>
          </a:xfrm>
        </p:grpSpPr>
        <p:sp>
          <p:nvSpPr>
            <p:cNvPr id="8823" name="Google Shape;8823;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78"/>
          <p:cNvGrpSpPr/>
          <p:nvPr/>
        </p:nvGrpSpPr>
        <p:grpSpPr>
          <a:xfrm>
            <a:off x="5286246" y="3308537"/>
            <a:ext cx="387681" cy="387661"/>
            <a:chOff x="266768" y="1721375"/>
            <a:chExt cx="397907" cy="397887"/>
          </a:xfrm>
        </p:grpSpPr>
        <p:sp>
          <p:nvSpPr>
            <p:cNvPr id="8828" name="Google Shape;8828;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0" name="Google Shape;8830;p78"/>
          <p:cNvGrpSpPr/>
          <p:nvPr/>
        </p:nvGrpSpPr>
        <p:grpSpPr>
          <a:xfrm>
            <a:off x="5817327" y="3308537"/>
            <a:ext cx="387641" cy="387661"/>
            <a:chOff x="864491" y="1723250"/>
            <a:chExt cx="397866" cy="397887"/>
          </a:xfrm>
        </p:grpSpPr>
        <p:sp>
          <p:nvSpPr>
            <p:cNvPr id="8831" name="Google Shape;8831;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4" name="Google Shape;8834;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5" name="Google Shape;8835;p78"/>
          <p:cNvGrpSpPr/>
          <p:nvPr/>
        </p:nvGrpSpPr>
        <p:grpSpPr>
          <a:xfrm>
            <a:off x="7411672" y="3308924"/>
            <a:ext cx="387539" cy="386888"/>
            <a:chOff x="2408992" y="1722875"/>
            <a:chExt cx="397761" cy="397093"/>
          </a:xfrm>
        </p:grpSpPr>
        <p:sp>
          <p:nvSpPr>
            <p:cNvPr id="8836" name="Google Shape;8836;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41"/>
        <p:cNvGrpSpPr/>
        <p:nvPr/>
      </p:nvGrpSpPr>
      <p:grpSpPr>
        <a:xfrm>
          <a:off x="0" y="0"/>
          <a:ext cx="0" cy="0"/>
          <a:chOff x="0" y="0"/>
          <a:chExt cx="0" cy="0"/>
        </a:xfrm>
      </p:grpSpPr>
      <p:pic>
        <p:nvPicPr>
          <p:cNvPr id="8842" name="Google Shape;8842;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7"/>
        <p:cNvGrpSpPr/>
        <p:nvPr/>
      </p:nvGrpSpPr>
      <p:grpSpPr>
        <a:xfrm>
          <a:off x="0" y="0"/>
          <a:ext cx="0" cy="0"/>
          <a:chOff x="0" y="0"/>
          <a:chExt cx="0" cy="0"/>
        </a:xfrm>
      </p:grpSpPr>
      <p:pic>
        <p:nvPicPr>
          <p:cNvPr id="418" name="Google Shape;418;p35"/>
          <p:cNvPicPr preferRelativeResize="0"/>
          <p:nvPr/>
        </p:nvPicPr>
        <p:blipFill>
          <a:blip r:embed="rId4">
            <a:alphaModFix amt="40000"/>
          </a:blip>
          <a:stretch>
            <a:fillRect/>
          </a:stretch>
        </p:blipFill>
        <p:spPr>
          <a:xfrm>
            <a:off x="0" y="0"/>
            <a:ext cx="9144000" cy="5143500"/>
          </a:xfrm>
          <a:prstGeom prst="rect">
            <a:avLst/>
          </a:prstGeom>
          <a:noFill/>
          <a:ln>
            <a:noFill/>
          </a:ln>
        </p:spPr>
      </p:pic>
      <p:sp>
        <p:nvSpPr>
          <p:cNvPr id="419" name="Google Shape;419;p35"/>
          <p:cNvSpPr txBox="1">
            <a:spLocks noGrp="1"/>
          </p:cNvSpPr>
          <p:nvPr>
            <p:ph type="title"/>
          </p:nvPr>
        </p:nvSpPr>
        <p:spPr>
          <a:xfrm>
            <a:off x="714375" y="1990725"/>
            <a:ext cx="2943300" cy="64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Demo</a:t>
            </a:r>
            <a:endParaRPr/>
          </a:p>
        </p:txBody>
      </p:sp>
      <p:pic>
        <p:nvPicPr>
          <p:cNvPr id="420" name="Google Shape;420;p35"/>
          <p:cNvPicPr preferRelativeResize="0"/>
          <p:nvPr/>
        </p:nvPicPr>
        <p:blipFill>
          <a:blip r:embed="rId5">
            <a:alphaModFix/>
          </a:blip>
          <a:stretch>
            <a:fillRect/>
          </a:stretch>
        </p:blipFill>
        <p:spPr>
          <a:xfrm>
            <a:off x="3965700" y="349625"/>
            <a:ext cx="1269900" cy="2654400"/>
          </a:xfrm>
          <a:prstGeom prst="roundRect">
            <a:avLst>
              <a:gd name="adj" fmla="val 16667"/>
            </a:avLst>
          </a:prstGeom>
          <a:noFill/>
          <a:ln>
            <a:noFill/>
          </a:ln>
        </p:spPr>
      </p:pic>
      <p:sp>
        <p:nvSpPr>
          <p:cNvPr id="421" name="Google Shape;421;p35"/>
          <p:cNvSpPr txBox="1">
            <a:spLocks noGrp="1"/>
          </p:cNvSpPr>
          <p:nvPr>
            <p:ph type="subTitle" idx="4294967295"/>
          </p:nvPr>
        </p:nvSpPr>
        <p:spPr>
          <a:xfrm>
            <a:off x="714387" y="2638425"/>
            <a:ext cx="4045200" cy="47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b="0">
                <a:solidFill>
                  <a:schemeClr val="lt1"/>
                </a:solidFill>
                <a:latin typeface="Didact Gothic"/>
                <a:ea typeface="Didact Gothic"/>
                <a:cs typeface="Didact Gothic"/>
                <a:sym typeface="Didact Gothic"/>
              </a:rPr>
              <a:t>Welcome to our </a:t>
            </a:r>
            <a:r>
              <a:rPr lang="en" sz="1500"/>
              <a:t>marketplace</a:t>
            </a:r>
            <a:endParaRPr/>
          </a:p>
        </p:txBody>
      </p:sp>
      <p:pic>
        <p:nvPicPr>
          <p:cNvPr id="422" name="Google Shape;422;p35"/>
          <p:cNvPicPr preferRelativeResize="0"/>
          <p:nvPr/>
        </p:nvPicPr>
        <p:blipFill>
          <a:blip r:embed="rId6">
            <a:alphaModFix/>
          </a:blip>
          <a:stretch>
            <a:fillRect/>
          </a:stretch>
        </p:blipFill>
        <p:spPr>
          <a:xfrm>
            <a:off x="6526150" y="1754900"/>
            <a:ext cx="968700" cy="1915200"/>
          </a:xfrm>
          <a:prstGeom prst="roundRect">
            <a:avLst>
              <a:gd name="adj" fmla="val 16667"/>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6"/>
          <p:cNvSpPr txBox="1">
            <a:spLocks noGrp="1"/>
          </p:cNvSpPr>
          <p:nvPr>
            <p:ph type="title"/>
          </p:nvPr>
        </p:nvSpPr>
        <p:spPr>
          <a:xfrm>
            <a:off x="714450" y="669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pic>
        <p:nvPicPr>
          <p:cNvPr id="428" name="Google Shape;428;p36" title="Screen Recording 2021-03-13 at 1.38.06 PM.mov">
            <a:hlinkClick r:id="rId3"/>
          </p:cNvPr>
          <p:cNvPicPr preferRelativeResize="0"/>
          <p:nvPr/>
        </p:nvPicPr>
        <p:blipFill>
          <a:blip r:embed="rId4">
            <a:alphaModFix/>
          </a:blip>
          <a:stretch>
            <a:fillRect/>
          </a:stretch>
        </p:blipFill>
        <p:spPr>
          <a:xfrm>
            <a:off x="481275" y="909900"/>
            <a:ext cx="8160773" cy="37290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10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7"/>
          <p:cNvSpPr txBox="1">
            <a:spLocks noGrp="1"/>
          </p:cNvSpPr>
          <p:nvPr>
            <p:ph type="title" idx="15"/>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next goals - opportunities for growth</a:t>
            </a:r>
            <a:endParaRPr/>
          </a:p>
        </p:txBody>
      </p:sp>
      <p:sp>
        <p:nvSpPr>
          <p:cNvPr id="434" name="Google Shape;434;p37"/>
          <p:cNvSpPr txBox="1">
            <a:spLocks noGrp="1"/>
          </p:cNvSpPr>
          <p:nvPr>
            <p:ph type="title" idx="6"/>
          </p:nvPr>
        </p:nvSpPr>
        <p:spPr>
          <a:xfrm>
            <a:off x="1004719" y="1731936"/>
            <a:ext cx="2115000" cy="4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500"/>
              <a:t>Partnerships</a:t>
            </a:r>
            <a:endParaRPr sz="1500"/>
          </a:p>
        </p:txBody>
      </p:sp>
      <p:sp>
        <p:nvSpPr>
          <p:cNvPr id="435" name="Google Shape;435;p37"/>
          <p:cNvSpPr txBox="1">
            <a:spLocks noGrp="1"/>
          </p:cNvSpPr>
          <p:nvPr>
            <p:ph type="subTitle" idx="7"/>
          </p:nvPr>
        </p:nvSpPr>
        <p:spPr>
          <a:xfrm>
            <a:off x="1004719" y="2082011"/>
            <a:ext cx="2115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Work with universities and think tanks</a:t>
            </a:r>
            <a:endParaRPr/>
          </a:p>
        </p:txBody>
      </p:sp>
      <p:sp>
        <p:nvSpPr>
          <p:cNvPr id="436" name="Google Shape;436;p37"/>
          <p:cNvSpPr txBox="1">
            <a:spLocks noGrp="1"/>
          </p:cNvSpPr>
          <p:nvPr>
            <p:ph type="title" idx="8"/>
          </p:nvPr>
        </p:nvSpPr>
        <p:spPr>
          <a:xfrm>
            <a:off x="3438300" y="1731925"/>
            <a:ext cx="2345700" cy="4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500"/>
              <a:t>Multiple Transactions</a:t>
            </a:r>
            <a:endParaRPr/>
          </a:p>
        </p:txBody>
      </p:sp>
      <p:sp>
        <p:nvSpPr>
          <p:cNvPr id="437" name="Google Shape;437;p37"/>
          <p:cNvSpPr txBox="1">
            <a:spLocks noGrp="1"/>
          </p:cNvSpPr>
          <p:nvPr>
            <p:ph type="subTitle" idx="9"/>
          </p:nvPr>
        </p:nvSpPr>
        <p:spPr>
          <a:xfrm>
            <a:off x="3514513" y="2082011"/>
            <a:ext cx="2115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To support larger volumes</a:t>
            </a:r>
            <a:endParaRPr/>
          </a:p>
        </p:txBody>
      </p:sp>
      <p:sp>
        <p:nvSpPr>
          <p:cNvPr id="438" name="Google Shape;438;p37"/>
          <p:cNvSpPr txBox="1">
            <a:spLocks noGrp="1"/>
          </p:cNvSpPr>
          <p:nvPr>
            <p:ph type="title" idx="13"/>
          </p:nvPr>
        </p:nvSpPr>
        <p:spPr>
          <a:xfrm>
            <a:off x="6024275" y="1731936"/>
            <a:ext cx="2115000" cy="4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500"/>
              <a:t>Currency</a:t>
            </a:r>
            <a:endParaRPr sz="1500"/>
          </a:p>
        </p:txBody>
      </p:sp>
      <p:sp>
        <p:nvSpPr>
          <p:cNvPr id="439" name="Google Shape;439;p37"/>
          <p:cNvSpPr txBox="1">
            <a:spLocks noGrp="1"/>
          </p:cNvSpPr>
          <p:nvPr>
            <p:ph type="subTitle" idx="14"/>
          </p:nvPr>
        </p:nvSpPr>
        <p:spPr>
          <a:xfrm>
            <a:off x="6024288" y="2082011"/>
            <a:ext cx="2115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Moderate for currency conversions</a:t>
            </a:r>
            <a:endParaRPr/>
          </a:p>
        </p:txBody>
      </p:sp>
      <p:sp>
        <p:nvSpPr>
          <p:cNvPr id="440" name="Google Shape;440;p37"/>
          <p:cNvSpPr/>
          <p:nvPr/>
        </p:nvSpPr>
        <p:spPr>
          <a:xfrm>
            <a:off x="1850372" y="1325148"/>
            <a:ext cx="423693" cy="449261"/>
          </a:xfrm>
          <a:custGeom>
            <a:avLst/>
            <a:gdLst/>
            <a:ahLst/>
            <a:cxnLst/>
            <a:rect l="l" t="t" r="r" b="b"/>
            <a:pathLst>
              <a:path w="22603" h="23967" extrusionOk="0">
                <a:moveTo>
                  <a:pt x="11301" y="0"/>
                </a:moveTo>
                <a:cubicBezTo>
                  <a:pt x="10706" y="0"/>
                  <a:pt x="10251" y="455"/>
                  <a:pt x="10251" y="1035"/>
                </a:cubicBezTo>
                <a:lnTo>
                  <a:pt x="10251" y="3260"/>
                </a:lnTo>
                <a:lnTo>
                  <a:pt x="8950" y="1489"/>
                </a:lnTo>
                <a:cubicBezTo>
                  <a:pt x="8719" y="1221"/>
                  <a:pt x="8394" y="1067"/>
                  <a:pt x="8061" y="1067"/>
                </a:cubicBezTo>
                <a:cubicBezTo>
                  <a:pt x="7830" y="1067"/>
                  <a:pt x="7595" y="1141"/>
                  <a:pt x="7383" y="1301"/>
                </a:cubicBezTo>
                <a:cubicBezTo>
                  <a:pt x="6928" y="1630"/>
                  <a:pt x="6787" y="2351"/>
                  <a:pt x="7179" y="2806"/>
                </a:cubicBezTo>
                <a:lnTo>
                  <a:pt x="10251" y="6912"/>
                </a:lnTo>
                <a:lnTo>
                  <a:pt x="10251" y="10110"/>
                </a:lnTo>
                <a:lnTo>
                  <a:pt x="7446" y="8480"/>
                </a:lnTo>
                <a:lnTo>
                  <a:pt x="5486" y="3778"/>
                </a:lnTo>
                <a:cubicBezTo>
                  <a:pt x="5292" y="3400"/>
                  <a:pt x="4896" y="3156"/>
                  <a:pt x="4489" y="3156"/>
                </a:cubicBezTo>
                <a:cubicBezTo>
                  <a:pt x="4339" y="3156"/>
                  <a:pt x="4188" y="3189"/>
                  <a:pt x="4044" y="3260"/>
                </a:cubicBezTo>
                <a:cubicBezTo>
                  <a:pt x="3464" y="3448"/>
                  <a:pt x="3198" y="4107"/>
                  <a:pt x="3464" y="4702"/>
                </a:cubicBezTo>
                <a:lnTo>
                  <a:pt x="4311" y="6662"/>
                </a:lnTo>
                <a:lnTo>
                  <a:pt x="2414" y="5612"/>
                </a:lnTo>
                <a:cubicBezTo>
                  <a:pt x="2243" y="5502"/>
                  <a:pt x="2056" y="5452"/>
                  <a:pt x="1870" y="5452"/>
                </a:cubicBezTo>
                <a:cubicBezTo>
                  <a:pt x="1497" y="5452"/>
                  <a:pt x="1129" y="5658"/>
                  <a:pt x="909" y="6003"/>
                </a:cubicBezTo>
                <a:cubicBezTo>
                  <a:pt x="659" y="6521"/>
                  <a:pt x="784" y="7179"/>
                  <a:pt x="1301" y="7445"/>
                </a:cubicBezTo>
                <a:lnTo>
                  <a:pt x="3198" y="8543"/>
                </a:lnTo>
                <a:lnTo>
                  <a:pt x="1050" y="8809"/>
                </a:lnTo>
                <a:cubicBezTo>
                  <a:pt x="455" y="8872"/>
                  <a:pt x="0" y="9467"/>
                  <a:pt x="126" y="10047"/>
                </a:cubicBezTo>
                <a:cubicBezTo>
                  <a:pt x="188" y="10580"/>
                  <a:pt x="659" y="10972"/>
                  <a:pt x="1176" y="10972"/>
                </a:cubicBezTo>
                <a:lnTo>
                  <a:pt x="1301" y="10972"/>
                </a:lnTo>
                <a:lnTo>
                  <a:pt x="6395" y="10377"/>
                </a:lnTo>
                <a:lnTo>
                  <a:pt x="9138" y="12007"/>
                </a:lnTo>
                <a:lnTo>
                  <a:pt x="6395" y="13574"/>
                </a:lnTo>
                <a:lnTo>
                  <a:pt x="1301" y="12994"/>
                </a:lnTo>
                <a:cubicBezTo>
                  <a:pt x="1260" y="12990"/>
                  <a:pt x="1220" y="12988"/>
                  <a:pt x="1180" y="12988"/>
                </a:cubicBezTo>
                <a:cubicBezTo>
                  <a:pt x="649" y="12988"/>
                  <a:pt x="184" y="13364"/>
                  <a:pt x="126" y="13903"/>
                </a:cubicBezTo>
                <a:cubicBezTo>
                  <a:pt x="0" y="14499"/>
                  <a:pt x="455" y="15079"/>
                  <a:pt x="1050" y="15141"/>
                </a:cubicBezTo>
                <a:lnTo>
                  <a:pt x="3198" y="15408"/>
                </a:lnTo>
                <a:lnTo>
                  <a:pt x="1301" y="16521"/>
                </a:lnTo>
                <a:cubicBezTo>
                  <a:pt x="784" y="16772"/>
                  <a:pt x="659" y="17430"/>
                  <a:pt x="909" y="17947"/>
                </a:cubicBezTo>
                <a:cubicBezTo>
                  <a:pt x="1113" y="18339"/>
                  <a:pt x="1505" y="18543"/>
                  <a:pt x="1897" y="18543"/>
                </a:cubicBezTo>
                <a:cubicBezTo>
                  <a:pt x="2085" y="18543"/>
                  <a:pt x="2226" y="18480"/>
                  <a:pt x="2414" y="18339"/>
                </a:cubicBezTo>
                <a:lnTo>
                  <a:pt x="4311" y="17305"/>
                </a:lnTo>
                <a:lnTo>
                  <a:pt x="3464" y="19327"/>
                </a:lnTo>
                <a:cubicBezTo>
                  <a:pt x="3198" y="19844"/>
                  <a:pt x="3464" y="20502"/>
                  <a:pt x="4044" y="20690"/>
                </a:cubicBezTo>
                <a:cubicBezTo>
                  <a:pt x="4185" y="20769"/>
                  <a:pt x="4311" y="20831"/>
                  <a:pt x="4436" y="20831"/>
                </a:cubicBezTo>
                <a:cubicBezTo>
                  <a:pt x="4891" y="20831"/>
                  <a:pt x="5283" y="20565"/>
                  <a:pt x="5486" y="20173"/>
                </a:cubicBezTo>
                <a:lnTo>
                  <a:pt x="7446" y="15471"/>
                </a:lnTo>
                <a:lnTo>
                  <a:pt x="10251" y="13841"/>
                </a:lnTo>
                <a:lnTo>
                  <a:pt x="10251" y="17038"/>
                </a:lnTo>
                <a:lnTo>
                  <a:pt x="7179" y="21160"/>
                </a:lnTo>
                <a:cubicBezTo>
                  <a:pt x="6787" y="21615"/>
                  <a:pt x="6928" y="22336"/>
                  <a:pt x="7383" y="22649"/>
                </a:cubicBezTo>
                <a:cubicBezTo>
                  <a:pt x="7595" y="22810"/>
                  <a:pt x="7830" y="22884"/>
                  <a:pt x="8061" y="22884"/>
                </a:cubicBezTo>
                <a:cubicBezTo>
                  <a:pt x="8394" y="22884"/>
                  <a:pt x="8719" y="22730"/>
                  <a:pt x="8950" y="22461"/>
                </a:cubicBezTo>
                <a:lnTo>
                  <a:pt x="10251" y="20690"/>
                </a:lnTo>
                <a:lnTo>
                  <a:pt x="10251" y="22916"/>
                </a:lnTo>
                <a:cubicBezTo>
                  <a:pt x="10251" y="23512"/>
                  <a:pt x="10706" y="23966"/>
                  <a:pt x="11301" y="23966"/>
                </a:cubicBezTo>
                <a:cubicBezTo>
                  <a:pt x="11944" y="23966"/>
                  <a:pt x="12414" y="23512"/>
                  <a:pt x="12414" y="22916"/>
                </a:cubicBezTo>
                <a:lnTo>
                  <a:pt x="12414" y="20690"/>
                </a:lnTo>
                <a:lnTo>
                  <a:pt x="13715" y="22461"/>
                </a:lnTo>
                <a:cubicBezTo>
                  <a:pt x="13903" y="22728"/>
                  <a:pt x="14233" y="22916"/>
                  <a:pt x="14624" y="22916"/>
                </a:cubicBezTo>
                <a:cubicBezTo>
                  <a:pt x="14828" y="22916"/>
                  <a:pt x="15079" y="22791"/>
                  <a:pt x="15283" y="22649"/>
                </a:cubicBezTo>
                <a:cubicBezTo>
                  <a:pt x="15737" y="22336"/>
                  <a:pt x="15800" y="21615"/>
                  <a:pt x="15471" y="21160"/>
                </a:cubicBezTo>
                <a:lnTo>
                  <a:pt x="12414" y="17038"/>
                </a:lnTo>
                <a:lnTo>
                  <a:pt x="12414" y="13841"/>
                </a:lnTo>
                <a:lnTo>
                  <a:pt x="15220" y="15471"/>
                </a:lnTo>
                <a:lnTo>
                  <a:pt x="17179" y="20173"/>
                </a:lnTo>
                <a:cubicBezTo>
                  <a:pt x="17367" y="20565"/>
                  <a:pt x="17759" y="20831"/>
                  <a:pt x="18214" y="20831"/>
                </a:cubicBezTo>
                <a:cubicBezTo>
                  <a:pt x="18355" y="20831"/>
                  <a:pt x="18480" y="20769"/>
                  <a:pt x="18606" y="20690"/>
                </a:cubicBezTo>
                <a:cubicBezTo>
                  <a:pt x="19201" y="20502"/>
                  <a:pt x="19468" y="19844"/>
                  <a:pt x="19201" y="19327"/>
                </a:cubicBezTo>
                <a:lnTo>
                  <a:pt x="18355" y="17305"/>
                </a:lnTo>
                <a:lnTo>
                  <a:pt x="18355" y="17305"/>
                </a:lnTo>
                <a:lnTo>
                  <a:pt x="20252" y="18339"/>
                </a:lnTo>
                <a:cubicBezTo>
                  <a:pt x="20377" y="18480"/>
                  <a:pt x="20565" y="18543"/>
                  <a:pt x="20769" y="18543"/>
                </a:cubicBezTo>
                <a:cubicBezTo>
                  <a:pt x="21161" y="18543"/>
                  <a:pt x="21490" y="18339"/>
                  <a:pt x="21741" y="17947"/>
                </a:cubicBezTo>
                <a:cubicBezTo>
                  <a:pt x="22007" y="17430"/>
                  <a:pt x="21819" y="16772"/>
                  <a:pt x="21286" y="16521"/>
                </a:cubicBezTo>
                <a:lnTo>
                  <a:pt x="19389" y="15408"/>
                </a:lnTo>
                <a:lnTo>
                  <a:pt x="21615" y="15141"/>
                </a:lnTo>
                <a:cubicBezTo>
                  <a:pt x="22211" y="15079"/>
                  <a:pt x="22603" y="14499"/>
                  <a:pt x="22524" y="13903"/>
                </a:cubicBezTo>
                <a:cubicBezTo>
                  <a:pt x="22466" y="13364"/>
                  <a:pt x="22015" y="12988"/>
                  <a:pt x="21473" y="12988"/>
                </a:cubicBezTo>
                <a:cubicBezTo>
                  <a:pt x="21432" y="12988"/>
                  <a:pt x="21391" y="12990"/>
                  <a:pt x="21349" y="12994"/>
                </a:cubicBezTo>
                <a:lnTo>
                  <a:pt x="16255" y="13574"/>
                </a:lnTo>
                <a:lnTo>
                  <a:pt x="13512" y="12007"/>
                </a:lnTo>
                <a:lnTo>
                  <a:pt x="16255" y="10377"/>
                </a:lnTo>
                <a:lnTo>
                  <a:pt x="21349" y="10972"/>
                </a:lnTo>
                <a:lnTo>
                  <a:pt x="21490" y="10972"/>
                </a:lnTo>
                <a:cubicBezTo>
                  <a:pt x="22007" y="10972"/>
                  <a:pt x="22462" y="10580"/>
                  <a:pt x="22524" y="10047"/>
                </a:cubicBezTo>
                <a:cubicBezTo>
                  <a:pt x="22603" y="9467"/>
                  <a:pt x="22211" y="8872"/>
                  <a:pt x="21615" y="8809"/>
                </a:cubicBezTo>
                <a:lnTo>
                  <a:pt x="19389" y="8543"/>
                </a:lnTo>
                <a:lnTo>
                  <a:pt x="21286" y="7445"/>
                </a:lnTo>
                <a:cubicBezTo>
                  <a:pt x="21819" y="7179"/>
                  <a:pt x="22007" y="6521"/>
                  <a:pt x="21741" y="6003"/>
                </a:cubicBezTo>
                <a:cubicBezTo>
                  <a:pt x="21531" y="5658"/>
                  <a:pt x="21167" y="5452"/>
                  <a:pt x="20795" y="5452"/>
                </a:cubicBezTo>
                <a:cubicBezTo>
                  <a:pt x="20610" y="5452"/>
                  <a:pt x="20423" y="5502"/>
                  <a:pt x="20252" y="5612"/>
                </a:cubicBezTo>
                <a:lnTo>
                  <a:pt x="18355" y="6662"/>
                </a:lnTo>
                <a:lnTo>
                  <a:pt x="18355" y="6662"/>
                </a:lnTo>
                <a:lnTo>
                  <a:pt x="19201" y="4702"/>
                </a:lnTo>
                <a:cubicBezTo>
                  <a:pt x="19468" y="4107"/>
                  <a:pt x="19201" y="3448"/>
                  <a:pt x="18606" y="3260"/>
                </a:cubicBezTo>
                <a:cubicBezTo>
                  <a:pt x="18466" y="3189"/>
                  <a:pt x="18317" y="3156"/>
                  <a:pt x="18168" y="3156"/>
                </a:cubicBezTo>
                <a:cubicBezTo>
                  <a:pt x="17764" y="3156"/>
                  <a:pt x="17363" y="3400"/>
                  <a:pt x="17179" y="3778"/>
                </a:cubicBezTo>
                <a:lnTo>
                  <a:pt x="15220" y="8480"/>
                </a:lnTo>
                <a:lnTo>
                  <a:pt x="12414" y="10110"/>
                </a:lnTo>
                <a:lnTo>
                  <a:pt x="12414" y="6912"/>
                </a:lnTo>
                <a:lnTo>
                  <a:pt x="15471" y="2806"/>
                </a:lnTo>
                <a:cubicBezTo>
                  <a:pt x="15800" y="2351"/>
                  <a:pt x="15737" y="1630"/>
                  <a:pt x="15283" y="1301"/>
                </a:cubicBezTo>
                <a:cubicBezTo>
                  <a:pt x="15071" y="1141"/>
                  <a:pt x="14836" y="1067"/>
                  <a:pt x="14605" y="1067"/>
                </a:cubicBezTo>
                <a:cubicBezTo>
                  <a:pt x="14271" y="1067"/>
                  <a:pt x="13947" y="1221"/>
                  <a:pt x="13715" y="1489"/>
                </a:cubicBezTo>
                <a:lnTo>
                  <a:pt x="12414" y="3260"/>
                </a:lnTo>
                <a:lnTo>
                  <a:pt x="12414" y="1035"/>
                </a:lnTo>
                <a:cubicBezTo>
                  <a:pt x="12414" y="455"/>
                  <a:pt x="11944" y="0"/>
                  <a:pt x="1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7"/>
          <p:cNvGrpSpPr/>
          <p:nvPr/>
        </p:nvGrpSpPr>
        <p:grpSpPr>
          <a:xfrm>
            <a:off x="4345691" y="1325104"/>
            <a:ext cx="452619" cy="449305"/>
            <a:chOff x="3481425" y="758900"/>
            <a:chExt cx="630125" cy="625425"/>
          </a:xfrm>
        </p:grpSpPr>
        <p:sp>
          <p:nvSpPr>
            <p:cNvPr id="442" name="Google Shape;442;p37"/>
            <p:cNvSpPr/>
            <p:nvPr/>
          </p:nvSpPr>
          <p:spPr>
            <a:xfrm>
              <a:off x="3481425" y="758900"/>
              <a:ext cx="630125" cy="465550"/>
            </a:xfrm>
            <a:custGeom>
              <a:avLst/>
              <a:gdLst/>
              <a:ahLst/>
              <a:cxnLst/>
              <a:rect l="l" t="t" r="r" b="b"/>
              <a:pathLst>
                <a:path w="25205" h="18622" extrusionOk="0">
                  <a:moveTo>
                    <a:pt x="9985" y="12210"/>
                  </a:moveTo>
                  <a:cubicBezTo>
                    <a:pt x="10580" y="12210"/>
                    <a:pt x="11035" y="12743"/>
                    <a:pt x="11035" y="13323"/>
                  </a:cubicBezTo>
                  <a:cubicBezTo>
                    <a:pt x="11035" y="13919"/>
                    <a:pt x="10580" y="14374"/>
                    <a:pt x="9985" y="14374"/>
                  </a:cubicBezTo>
                  <a:cubicBezTo>
                    <a:pt x="9405" y="14374"/>
                    <a:pt x="8950" y="13919"/>
                    <a:pt x="8950" y="13323"/>
                  </a:cubicBezTo>
                  <a:cubicBezTo>
                    <a:pt x="8950" y="12743"/>
                    <a:pt x="9405" y="12210"/>
                    <a:pt x="9985" y="12210"/>
                  </a:cubicBezTo>
                  <a:close/>
                  <a:moveTo>
                    <a:pt x="14953" y="12210"/>
                  </a:moveTo>
                  <a:cubicBezTo>
                    <a:pt x="15549" y="12210"/>
                    <a:pt x="16066" y="12743"/>
                    <a:pt x="16066" y="13323"/>
                  </a:cubicBezTo>
                  <a:cubicBezTo>
                    <a:pt x="16066" y="13919"/>
                    <a:pt x="15549" y="14374"/>
                    <a:pt x="14953" y="14374"/>
                  </a:cubicBezTo>
                  <a:cubicBezTo>
                    <a:pt x="14373" y="14374"/>
                    <a:pt x="13903" y="13919"/>
                    <a:pt x="13903" y="13323"/>
                  </a:cubicBezTo>
                  <a:cubicBezTo>
                    <a:pt x="13903" y="12743"/>
                    <a:pt x="14373" y="12210"/>
                    <a:pt x="14953" y="12210"/>
                  </a:cubicBezTo>
                  <a:close/>
                  <a:moveTo>
                    <a:pt x="7508" y="15816"/>
                  </a:moveTo>
                  <a:cubicBezTo>
                    <a:pt x="8104" y="15816"/>
                    <a:pt x="8558" y="16270"/>
                    <a:pt x="8558" y="16850"/>
                  </a:cubicBezTo>
                  <a:cubicBezTo>
                    <a:pt x="8558" y="17446"/>
                    <a:pt x="8104" y="17900"/>
                    <a:pt x="7508" y="17900"/>
                  </a:cubicBezTo>
                  <a:cubicBezTo>
                    <a:pt x="6928" y="17900"/>
                    <a:pt x="6458" y="17446"/>
                    <a:pt x="6458" y="16850"/>
                  </a:cubicBezTo>
                  <a:cubicBezTo>
                    <a:pt x="6458" y="16270"/>
                    <a:pt x="6928" y="15816"/>
                    <a:pt x="7508" y="15816"/>
                  </a:cubicBezTo>
                  <a:close/>
                  <a:moveTo>
                    <a:pt x="12477" y="15816"/>
                  </a:moveTo>
                  <a:cubicBezTo>
                    <a:pt x="13057" y="15816"/>
                    <a:pt x="13590" y="16270"/>
                    <a:pt x="13590" y="16850"/>
                  </a:cubicBezTo>
                  <a:cubicBezTo>
                    <a:pt x="13590" y="17446"/>
                    <a:pt x="13057" y="17900"/>
                    <a:pt x="12477" y="17900"/>
                  </a:cubicBezTo>
                  <a:cubicBezTo>
                    <a:pt x="11881" y="17900"/>
                    <a:pt x="11427" y="17446"/>
                    <a:pt x="11427" y="16850"/>
                  </a:cubicBezTo>
                  <a:cubicBezTo>
                    <a:pt x="11427" y="16270"/>
                    <a:pt x="11881" y="15816"/>
                    <a:pt x="12477" y="15816"/>
                  </a:cubicBezTo>
                  <a:close/>
                  <a:moveTo>
                    <a:pt x="17430" y="15816"/>
                  </a:moveTo>
                  <a:cubicBezTo>
                    <a:pt x="18026" y="15816"/>
                    <a:pt x="18543" y="16270"/>
                    <a:pt x="18543" y="16850"/>
                  </a:cubicBezTo>
                  <a:cubicBezTo>
                    <a:pt x="18543" y="17446"/>
                    <a:pt x="18026" y="17900"/>
                    <a:pt x="17430" y="17900"/>
                  </a:cubicBezTo>
                  <a:cubicBezTo>
                    <a:pt x="16850" y="17900"/>
                    <a:pt x="16395" y="17446"/>
                    <a:pt x="16395" y="16850"/>
                  </a:cubicBezTo>
                  <a:cubicBezTo>
                    <a:pt x="16395" y="16270"/>
                    <a:pt x="16850" y="15816"/>
                    <a:pt x="17430" y="15816"/>
                  </a:cubicBezTo>
                  <a:close/>
                  <a:moveTo>
                    <a:pt x="12414" y="0"/>
                  </a:moveTo>
                  <a:cubicBezTo>
                    <a:pt x="8887" y="0"/>
                    <a:pt x="6003" y="2806"/>
                    <a:pt x="5878" y="6270"/>
                  </a:cubicBezTo>
                  <a:cubicBezTo>
                    <a:pt x="2618" y="6411"/>
                    <a:pt x="0" y="9154"/>
                    <a:pt x="0" y="12414"/>
                  </a:cubicBezTo>
                  <a:cubicBezTo>
                    <a:pt x="0" y="15878"/>
                    <a:pt x="2806" y="18621"/>
                    <a:pt x="6207" y="18621"/>
                  </a:cubicBezTo>
                  <a:lnTo>
                    <a:pt x="19656" y="18621"/>
                  </a:lnTo>
                  <a:cubicBezTo>
                    <a:pt x="22728" y="18621"/>
                    <a:pt x="25204" y="16129"/>
                    <a:pt x="25204" y="13073"/>
                  </a:cubicBezTo>
                  <a:cubicBezTo>
                    <a:pt x="25204" y="10000"/>
                    <a:pt x="22728" y="7508"/>
                    <a:pt x="19656" y="7508"/>
                  </a:cubicBezTo>
                  <a:cubicBezTo>
                    <a:pt x="19327" y="7508"/>
                    <a:pt x="19076" y="7508"/>
                    <a:pt x="18809" y="7587"/>
                  </a:cubicBezTo>
                  <a:cubicBezTo>
                    <a:pt x="18872" y="7257"/>
                    <a:pt x="18935" y="6866"/>
                    <a:pt x="18935" y="6536"/>
                  </a:cubicBezTo>
                  <a:cubicBezTo>
                    <a:pt x="18935" y="2947"/>
                    <a:pt x="16004" y="0"/>
                    <a:pt x="12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7"/>
            <p:cNvSpPr/>
            <p:nvPr/>
          </p:nvSpPr>
          <p:spPr>
            <a:xfrm>
              <a:off x="3642850" y="1330625"/>
              <a:ext cx="52550" cy="53700"/>
            </a:xfrm>
            <a:custGeom>
              <a:avLst/>
              <a:gdLst/>
              <a:ahLst/>
              <a:cxnLst/>
              <a:rect l="l" t="t" r="r" b="b"/>
              <a:pathLst>
                <a:path w="2102" h="2148" extrusionOk="0">
                  <a:moveTo>
                    <a:pt x="1051" y="0"/>
                  </a:moveTo>
                  <a:cubicBezTo>
                    <a:pt x="471" y="0"/>
                    <a:pt x="1" y="517"/>
                    <a:pt x="1" y="1097"/>
                  </a:cubicBezTo>
                  <a:cubicBezTo>
                    <a:pt x="1" y="1693"/>
                    <a:pt x="471" y="2147"/>
                    <a:pt x="1051" y="2147"/>
                  </a:cubicBezTo>
                  <a:cubicBezTo>
                    <a:pt x="1647" y="2147"/>
                    <a:pt x="2101" y="1693"/>
                    <a:pt x="2101" y="1097"/>
                  </a:cubicBezTo>
                  <a:cubicBezTo>
                    <a:pt x="2101" y="517"/>
                    <a:pt x="1647"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3767075" y="1330625"/>
              <a:ext cx="54100" cy="53700"/>
            </a:xfrm>
            <a:custGeom>
              <a:avLst/>
              <a:gdLst/>
              <a:ahLst/>
              <a:cxnLst/>
              <a:rect l="l" t="t" r="r" b="b"/>
              <a:pathLst>
                <a:path w="2164" h="2148" extrusionOk="0">
                  <a:moveTo>
                    <a:pt x="1051" y="0"/>
                  </a:moveTo>
                  <a:cubicBezTo>
                    <a:pt x="455" y="0"/>
                    <a:pt x="1" y="517"/>
                    <a:pt x="1" y="1097"/>
                  </a:cubicBezTo>
                  <a:cubicBezTo>
                    <a:pt x="1" y="1693"/>
                    <a:pt x="455" y="2147"/>
                    <a:pt x="1051" y="2147"/>
                  </a:cubicBezTo>
                  <a:cubicBezTo>
                    <a:pt x="1631" y="2147"/>
                    <a:pt x="2164" y="1693"/>
                    <a:pt x="2164" y="1097"/>
                  </a:cubicBezTo>
                  <a:cubicBezTo>
                    <a:pt x="2164" y="517"/>
                    <a:pt x="1631" y="0"/>
                    <a:pt x="10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3891300" y="1330625"/>
              <a:ext cx="53700" cy="53700"/>
            </a:xfrm>
            <a:custGeom>
              <a:avLst/>
              <a:gdLst/>
              <a:ahLst/>
              <a:cxnLst/>
              <a:rect l="l" t="t" r="r" b="b"/>
              <a:pathLst>
                <a:path w="2148" h="2148" extrusionOk="0">
                  <a:moveTo>
                    <a:pt x="1035" y="0"/>
                  </a:moveTo>
                  <a:cubicBezTo>
                    <a:pt x="455" y="0"/>
                    <a:pt x="0" y="517"/>
                    <a:pt x="0" y="1097"/>
                  </a:cubicBezTo>
                  <a:cubicBezTo>
                    <a:pt x="0" y="1693"/>
                    <a:pt x="455" y="2147"/>
                    <a:pt x="1035" y="2147"/>
                  </a:cubicBezTo>
                  <a:cubicBezTo>
                    <a:pt x="1631" y="2147"/>
                    <a:pt x="2148" y="1693"/>
                    <a:pt x="2148" y="1097"/>
                  </a:cubicBezTo>
                  <a:cubicBezTo>
                    <a:pt x="2148" y="517"/>
                    <a:pt x="1631"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7"/>
            <p:cNvSpPr/>
            <p:nvPr/>
          </p:nvSpPr>
          <p:spPr>
            <a:xfrm>
              <a:off x="3705175" y="1242450"/>
              <a:ext cx="52125" cy="53700"/>
            </a:xfrm>
            <a:custGeom>
              <a:avLst/>
              <a:gdLst/>
              <a:ahLst/>
              <a:cxnLst/>
              <a:rect l="l" t="t" r="r" b="b"/>
              <a:pathLst>
                <a:path w="2085" h="2148" extrusionOk="0">
                  <a:moveTo>
                    <a:pt x="1035" y="0"/>
                  </a:moveTo>
                  <a:cubicBezTo>
                    <a:pt x="455" y="0"/>
                    <a:pt x="0" y="455"/>
                    <a:pt x="0" y="1035"/>
                  </a:cubicBezTo>
                  <a:cubicBezTo>
                    <a:pt x="0" y="1630"/>
                    <a:pt x="455" y="2148"/>
                    <a:pt x="1035" y="2148"/>
                  </a:cubicBezTo>
                  <a:cubicBezTo>
                    <a:pt x="1630" y="2148"/>
                    <a:pt x="2085" y="1630"/>
                    <a:pt x="2085" y="1035"/>
                  </a:cubicBezTo>
                  <a:cubicBezTo>
                    <a:pt x="2085" y="455"/>
                    <a:pt x="1630"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7"/>
            <p:cNvSpPr/>
            <p:nvPr/>
          </p:nvSpPr>
          <p:spPr>
            <a:xfrm>
              <a:off x="3829000" y="1242450"/>
              <a:ext cx="54100" cy="53700"/>
            </a:xfrm>
            <a:custGeom>
              <a:avLst/>
              <a:gdLst/>
              <a:ahLst/>
              <a:cxnLst/>
              <a:rect l="l" t="t" r="r" b="b"/>
              <a:pathLst>
                <a:path w="2164" h="2148" extrusionOk="0">
                  <a:moveTo>
                    <a:pt x="1050" y="0"/>
                  </a:moveTo>
                  <a:cubicBezTo>
                    <a:pt x="470" y="0"/>
                    <a:pt x="0" y="455"/>
                    <a:pt x="0" y="1035"/>
                  </a:cubicBezTo>
                  <a:cubicBezTo>
                    <a:pt x="0" y="1630"/>
                    <a:pt x="470" y="2148"/>
                    <a:pt x="1050" y="2148"/>
                  </a:cubicBezTo>
                  <a:cubicBezTo>
                    <a:pt x="1646" y="2148"/>
                    <a:pt x="2163" y="1630"/>
                    <a:pt x="2163" y="1035"/>
                  </a:cubicBezTo>
                  <a:cubicBezTo>
                    <a:pt x="2163" y="455"/>
                    <a:pt x="1646"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37"/>
          <p:cNvGrpSpPr/>
          <p:nvPr/>
        </p:nvGrpSpPr>
        <p:grpSpPr>
          <a:xfrm>
            <a:off x="6812984" y="1225708"/>
            <a:ext cx="537581" cy="548701"/>
            <a:chOff x="6801224" y="1277900"/>
            <a:chExt cx="561090" cy="572697"/>
          </a:xfrm>
        </p:grpSpPr>
        <p:sp>
          <p:nvSpPr>
            <p:cNvPr id="449" name="Google Shape;449;p37"/>
            <p:cNvSpPr/>
            <p:nvPr/>
          </p:nvSpPr>
          <p:spPr>
            <a:xfrm>
              <a:off x="7127416" y="1277900"/>
              <a:ext cx="234899" cy="232172"/>
            </a:xfrm>
            <a:custGeom>
              <a:avLst/>
              <a:gdLst/>
              <a:ahLst/>
              <a:cxnLst/>
              <a:rect l="l" t="t" r="r" b="b"/>
              <a:pathLst>
                <a:path w="10769" h="10644" extrusionOk="0">
                  <a:moveTo>
                    <a:pt x="3856" y="0"/>
                  </a:moveTo>
                  <a:cubicBezTo>
                    <a:pt x="3527" y="0"/>
                    <a:pt x="3198" y="329"/>
                    <a:pt x="3198" y="659"/>
                  </a:cubicBezTo>
                  <a:lnTo>
                    <a:pt x="3198" y="2540"/>
                  </a:lnTo>
                  <a:cubicBezTo>
                    <a:pt x="2869" y="2540"/>
                    <a:pt x="2539" y="2681"/>
                    <a:pt x="2226" y="2806"/>
                  </a:cubicBezTo>
                  <a:lnTo>
                    <a:pt x="1238" y="1176"/>
                  </a:lnTo>
                  <a:cubicBezTo>
                    <a:pt x="1152" y="950"/>
                    <a:pt x="940" y="849"/>
                    <a:pt x="709" y="849"/>
                  </a:cubicBezTo>
                  <a:cubicBezTo>
                    <a:pt x="604" y="849"/>
                    <a:pt x="495" y="870"/>
                    <a:pt x="392" y="909"/>
                  </a:cubicBezTo>
                  <a:cubicBezTo>
                    <a:pt x="125" y="1113"/>
                    <a:pt x="0" y="1505"/>
                    <a:pt x="188" y="1756"/>
                  </a:cubicBezTo>
                  <a:lnTo>
                    <a:pt x="1113" y="3464"/>
                  </a:lnTo>
                  <a:cubicBezTo>
                    <a:pt x="1050" y="3527"/>
                    <a:pt x="909" y="3590"/>
                    <a:pt x="847" y="3652"/>
                  </a:cubicBezTo>
                  <a:cubicBezTo>
                    <a:pt x="2289" y="4891"/>
                    <a:pt x="3260" y="6725"/>
                    <a:pt x="3401" y="8809"/>
                  </a:cubicBezTo>
                  <a:cubicBezTo>
                    <a:pt x="4640" y="8950"/>
                    <a:pt x="5815" y="9405"/>
                    <a:pt x="6787" y="10189"/>
                  </a:cubicBezTo>
                  <a:cubicBezTo>
                    <a:pt x="6991" y="10063"/>
                    <a:pt x="7179" y="9859"/>
                    <a:pt x="7320" y="9671"/>
                  </a:cubicBezTo>
                  <a:lnTo>
                    <a:pt x="8950" y="10580"/>
                  </a:lnTo>
                  <a:cubicBezTo>
                    <a:pt x="9076" y="10643"/>
                    <a:pt x="9201" y="10643"/>
                    <a:pt x="9279" y="10643"/>
                  </a:cubicBezTo>
                  <a:cubicBezTo>
                    <a:pt x="9530" y="10643"/>
                    <a:pt x="9734" y="10580"/>
                    <a:pt x="9859" y="10377"/>
                  </a:cubicBezTo>
                  <a:cubicBezTo>
                    <a:pt x="9985" y="10063"/>
                    <a:pt x="9922" y="9671"/>
                    <a:pt x="9593" y="9468"/>
                  </a:cubicBezTo>
                  <a:lnTo>
                    <a:pt x="7963" y="8558"/>
                  </a:lnTo>
                  <a:cubicBezTo>
                    <a:pt x="8104" y="8229"/>
                    <a:pt x="8166" y="7900"/>
                    <a:pt x="8229" y="7508"/>
                  </a:cubicBezTo>
                  <a:lnTo>
                    <a:pt x="10126" y="7508"/>
                  </a:lnTo>
                  <a:cubicBezTo>
                    <a:pt x="10455" y="7508"/>
                    <a:pt x="10768" y="7242"/>
                    <a:pt x="10768" y="6928"/>
                  </a:cubicBezTo>
                  <a:cubicBezTo>
                    <a:pt x="10768" y="6599"/>
                    <a:pt x="10455" y="6270"/>
                    <a:pt x="10126" y="6270"/>
                  </a:cubicBezTo>
                  <a:lnTo>
                    <a:pt x="8229" y="6270"/>
                  </a:lnTo>
                  <a:cubicBezTo>
                    <a:pt x="8166" y="5941"/>
                    <a:pt x="8104" y="5612"/>
                    <a:pt x="7963" y="5283"/>
                  </a:cubicBezTo>
                  <a:lnTo>
                    <a:pt x="9593" y="4311"/>
                  </a:lnTo>
                  <a:cubicBezTo>
                    <a:pt x="9922" y="4107"/>
                    <a:pt x="9985" y="3793"/>
                    <a:pt x="9859" y="3464"/>
                  </a:cubicBezTo>
                  <a:cubicBezTo>
                    <a:pt x="9730" y="3238"/>
                    <a:pt x="9505" y="3138"/>
                    <a:pt x="9269" y="3138"/>
                  </a:cubicBezTo>
                  <a:cubicBezTo>
                    <a:pt x="9162" y="3138"/>
                    <a:pt x="9053" y="3159"/>
                    <a:pt x="8950" y="3198"/>
                  </a:cubicBezTo>
                  <a:lnTo>
                    <a:pt x="7320" y="4185"/>
                  </a:lnTo>
                  <a:cubicBezTo>
                    <a:pt x="7116" y="3919"/>
                    <a:pt x="6850" y="3652"/>
                    <a:pt x="6599" y="3402"/>
                  </a:cubicBezTo>
                  <a:lnTo>
                    <a:pt x="7508" y="1756"/>
                  </a:lnTo>
                  <a:cubicBezTo>
                    <a:pt x="7712" y="1505"/>
                    <a:pt x="7571" y="1113"/>
                    <a:pt x="7320" y="909"/>
                  </a:cubicBezTo>
                  <a:cubicBezTo>
                    <a:pt x="7217" y="870"/>
                    <a:pt x="7108" y="849"/>
                    <a:pt x="7002" y="849"/>
                  </a:cubicBezTo>
                  <a:cubicBezTo>
                    <a:pt x="6770" y="849"/>
                    <a:pt x="6555" y="950"/>
                    <a:pt x="6458" y="1176"/>
                  </a:cubicBezTo>
                  <a:lnTo>
                    <a:pt x="5486" y="2806"/>
                  </a:lnTo>
                  <a:cubicBezTo>
                    <a:pt x="5157" y="2681"/>
                    <a:pt x="4828" y="2540"/>
                    <a:pt x="4499" y="2540"/>
                  </a:cubicBezTo>
                  <a:lnTo>
                    <a:pt x="4499" y="659"/>
                  </a:lnTo>
                  <a:cubicBezTo>
                    <a:pt x="4499" y="329"/>
                    <a:pt x="4185" y="0"/>
                    <a:pt x="38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6801224" y="1347636"/>
              <a:ext cx="498503" cy="367562"/>
            </a:xfrm>
            <a:custGeom>
              <a:avLst/>
              <a:gdLst/>
              <a:ahLst/>
              <a:cxnLst/>
              <a:rect l="l" t="t" r="r" b="b"/>
              <a:pathLst>
                <a:path w="22854" h="16851" extrusionOk="0">
                  <a:moveTo>
                    <a:pt x="11224" y="1"/>
                  </a:moveTo>
                  <a:cubicBezTo>
                    <a:pt x="8026" y="1"/>
                    <a:pt x="5487" y="2477"/>
                    <a:pt x="5346" y="5691"/>
                  </a:cubicBezTo>
                  <a:cubicBezTo>
                    <a:pt x="2352" y="5816"/>
                    <a:pt x="1" y="8230"/>
                    <a:pt x="1" y="11239"/>
                  </a:cubicBezTo>
                  <a:cubicBezTo>
                    <a:pt x="1" y="13324"/>
                    <a:pt x="1176" y="15158"/>
                    <a:pt x="2869" y="16130"/>
                  </a:cubicBezTo>
                  <a:lnTo>
                    <a:pt x="4640" y="11098"/>
                  </a:lnTo>
                  <a:cubicBezTo>
                    <a:pt x="4891" y="10189"/>
                    <a:pt x="5879" y="9531"/>
                    <a:pt x="6788" y="9531"/>
                  </a:cubicBezTo>
                  <a:lnTo>
                    <a:pt x="9202" y="9531"/>
                  </a:lnTo>
                  <a:cubicBezTo>
                    <a:pt x="9860" y="9531"/>
                    <a:pt x="10440" y="9797"/>
                    <a:pt x="10706" y="10315"/>
                  </a:cubicBezTo>
                  <a:cubicBezTo>
                    <a:pt x="11036" y="10847"/>
                    <a:pt x="11036" y="11490"/>
                    <a:pt x="10706" y="12086"/>
                  </a:cubicBezTo>
                  <a:lnTo>
                    <a:pt x="9531" y="14108"/>
                  </a:lnTo>
                  <a:lnTo>
                    <a:pt x="10706" y="14108"/>
                  </a:lnTo>
                  <a:cubicBezTo>
                    <a:pt x="11427" y="14108"/>
                    <a:pt x="11945" y="14500"/>
                    <a:pt x="12211" y="15095"/>
                  </a:cubicBezTo>
                  <a:cubicBezTo>
                    <a:pt x="12478" y="15612"/>
                    <a:pt x="12399" y="16333"/>
                    <a:pt x="11882" y="16851"/>
                  </a:cubicBezTo>
                  <a:lnTo>
                    <a:pt x="17760" y="16851"/>
                  </a:lnTo>
                  <a:cubicBezTo>
                    <a:pt x="20566" y="16851"/>
                    <a:pt x="22854" y="14625"/>
                    <a:pt x="22854" y="11819"/>
                  </a:cubicBezTo>
                  <a:cubicBezTo>
                    <a:pt x="22854" y="9014"/>
                    <a:pt x="20566" y="6788"/>
                    <a:pt x="17760" y="6788"/>
                  </a:cubicBezTo>
                  <a:cubicBezTo>
                    <a:pt x="17572" y="6788"/>
                    <a:pt x="17305" y="6788"/>
                    <a:pt x="17039" y="6866"/>
                  </a:cubicBezTo>
                  <a:cubicBezTo>
                    <a:pt x="17101" y="6537"/>
                    <a:pt x="17101" y="6208"/>
                    <a:pt x="17101" y="5879"/>
                  </a:cubicBezTo>
                  <a:cubicBezTo>
                    <a:pt x="17101" y="2618"/>
                    <a:pt x="14500" y="1"/>
                    <a:pt x="1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7"/>
            <p:cNvSpPr/>
            <p:nvPr/>
          </p:nvSpPr>
          <p:spPr>
            <a:xfrm>
              <a:off x="6886709" y="1582867"/>
              <a:ext cx="159340" cy="265175"/>
            </a:xfrm>
            <a:custGeom>
              <a:avLst/>
              <a:gdLst/>
              <a:ahLst/>
              <a:cxnLst/>
              <a:rect l="l" t="t" r="r" b="b"/>
              <a:pathLst>
                <a:path w="7305" h="12157" extrusionOk="0">
                  <a:moveTo>
                    <a:pt x="2869" y="1"/>
                  </a:moveTo>
                  <a:cubicBezTo>
                    <a:pt x="2477" y="1"/>
                    <a:pt x="2022" y="314"/>
                    <a:pt x="1897" y="706"/>
                  </a:cubicBezTo>
                  <a:lnTo>
                    <a:pt x="126" y="5800"/>
                  </a:lnTo>
                  <a:cubicBezTo>
                    <a:pt x="0" y="6192"/>
                    <a:pt x="251" y="6521"/>
                    <a:pt x="643" y="6521"/>
                  </a:cubicBezTo>
                  <a:lnTo>
                    <a:pt x="2540" y="6521"/>
                  </a:lnTo>
                  <a:cubicBezTo>
                    <a:pt x="2931" y="6521"/>
                    <a:pt x="3135" y="6850"/>
                    <a:pt x="2994" y="7180"/>
                  </a:cubicBezTo>
                  <a:lnTo>
                    <a:pt x="972" y="11819"/>
                  </a:lnTo>
                  <a:cubicBezTo>
                    <a:pt x="866" y="12041"/>
                    <a:pt x="840" y="12157"/>
                    <a:pt x="885" y="12157"/>
                  </a:cubicBezTo>
                  <a:cubicBezTo>
                    <a:pt x="920" y="12157"/>
                    <a:pt x="997" y="12088"/>
                    <a:pt x="1113" y="11945"/>
                  </a:cubicBezTo>
                  <a:lnTo>
                    <a:pt x="7054" y="5220"/>
                  </a:lnTo>
                  <a:cubicBezTo>
                    <a:pt x="7305" y="4891"/>
                    <a:pt x="7179" y="4625"/>
                    <a:pt x="6787" y="4625"/>
                  </a:cubicBezTo>
                  <a:lnTo>
                    <a:pt x="4170" y="4625"/>
                  </a:lnTo>
                  <a:cubicBezTo>
                    <a:pt x="3715" y="4625"/>
                    <a:pt x="3590" y="4374"/>
                    <a:pt x="3778" y="3982"/>
                  </a:cubicBezTo>
                  <a:lnTo>
                    <a:pt x="5674" y="643"/>
                  </a:lnTo>
                  <a:cubicBezTo>
                    <a:pt x="5878" y="314"/>
                    <a:pt x="5674" y="1"/>
                    <a:pt x="5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7"/>
            <p:cNvSpPr/>
            <p:nvPr/>
          </p:nvSpPr>
          <p:spPr>
            <a:xfrm>
              <a:off x="7019027" y="1738634"/>
              <a:ext cx="62929" cy="111964"/>
            </a:xfrm>
            <a:custGeom>
              <a:avLst/>
              <a:gdLst/>
              <a:ahLst/>
              <a:cxnLst/>
              <a:rect l="l" t="t" r="r" b="b"/>
              <a:pathLst>
                <a:path w="2885" h="5133" extrusionOk="0">
                  <a:moveTo>
                    <a:pt x="1952" y="1"/>
                  </a:moveTo>
                  <a:cubicBezTo>
                    <a:pt x="1600" y="1"/>
                    <a:pt x="1288" y="194"/>
                    <a:pt x="1176" y="556"/>
                  </a:cubicBezTo>
                  <a:lnTo>
                    <a:pt x="141" y="4083"/>
                  </a:lnTo>
                  <a:cubicBezTo>
                    <a:pt x="0" y="4474"/>
                    <a:pt x="204" y="4929"/>
                    <a:pt x="659" y="5070"/>
                  </a:cubicBezTo>
                  <a:cubicBezTo>
                    <a:pt x="721" y="5133"/>
                    <a:pt x="784" y="5133"/>
                    <a:pt x="847" y="5133"/>
                  </a:cubicBezTo>
                  <a:cubicBezTo>
                    <a:pt x="1239" y="5133"/>
                    <a:pt x="1568" y="4866"/>
                    <a:pt x="1630" y="4537"/>
                  </a:cubicBezTo>
                  <a:lnTo>
                    <a:pt x="2743" y="1010"/>
                  </a:lnTo>
                  <a:cubicBezTo>
                    <a:pt x="2884" y="619"/>
                    <a:pt x="2618" y="164"/>
                    <a:pt x="2226" y="39"/>
                  </a:cubicBezTo>
                  <a:cubicBezTo>
                    <a:pt x="2134" y="13"/>
                    <a:pt x="2041" y="1"/>
                    <a:pt x="19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7111688" y="1738634"/>
              <a:ext cx="62580" cy="111964"/>
            </a:xfrm>
            <a:custGeom>
              <a:avLst/>
              <a:gdLst/>
              <a:ahLst/>
              <a:cxnLst/>
              <a:rect l="l" t="t" r="r" b="b"/>
              <a:pathLst>
                <a:path w="2869" h="5133" extrusionOk="0">
                  <a:moveTo>
                    <a:pt x="1982" y="1"/>
                  </a:moveTo>
                  <a:cubicBezTo>
                    <a:pt x="1662" y="1"/>
                    <a:pt x="1351" y="194"/>
                    <a:pt x="1238" y="556"/>
                  </a:cubicBezTo>
                  <a:lnTo>
                    <a:pt x="125" y="4083"/>
                  </a:lnTo>
                  <a:cubicBezTo>
                    <a:pt x="0" y="4474"/>
                    <a:pt x="267" y="4929"/>
                    <a:pt x="658" y="5070"/>
                  </a:cubicBezTo>
                  <a:cubicBezTo>
                    <a:pt x="721" y="5133"/>
                    <a:pt x="846" y="5133"/>
                    <a:pt x="909" y="5133"/>
                  </a:cubicBezTo>
                  <a:cubicBezTo>
                    <a:pt x="1238" y="5133"/>
                    <a:pt x="1568" y="4866"/>
                    <a:pt x="1693" y="4537"/>
                  </a:cubicBezTo>
                  <a:lnTo>
                    <a:pt x="2743" y="1010"/>
                  </a:lnTo>
                  <a:cubicBezTo>
                    <a:pt x="2868" y="619"/>
                    <a:pt x="2680" y="164"/>
                    <a:pt x="2226" y="39"/>
                  </a:cubicBezTo>
                  <a:cubicBezTo>
                    <a:pt x="2146" y="13"/>
                    <a:pt x="2064" y="1"/>
                    <a:pt x="1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37"/>
          <p:cNvGrpSpPr/>
          <p:nvPr/>
        </p:nvGrpSpPr>
        <p:grpSpPr>
          <a:xfrm>
            <a:off x="5470834" y="2888723"/>
            <a:ext cx="467410" cy="424767"/>
            <a:chOff x="5238125" y="2551650"/>
            <a:chExt cx="626975" cy="569775"/>
          </a:xfrm>
        </p:grpSpPr>
        <p:sp>
          <p:nvSpPr>
            <p:cNvPr id="455" name="Google Shape;455;p37"/>
            <p:cNvSpPr/>
            <p:nvPr/>
          </p:nvSpPr>
          <p:spPr>
            <a:xfrm>
              <a:off x="5238125" y="2551650"/>
              <a:ext cx="626975" cy="463975"/>
            </a:xfrm>
            <a:custGeom>
              <a:avLst/>
              <a:gdLst/>
              <a:ahLst/>
              <a:cxnLst/>
              <a:rect l="l" t="t" r="r" b="b"/>
              <a:pathLst>
                <a:path w="25079" h="18559" extrusionOk="0">
                  <a:moveTo>
                    <a:pt x="12351" y="0"/>
                  </a:moveTo>
                  <a:cubicBezTo>
                    <a:pt x="8825" y="0"/>
                    <a:pt x="6019" y="2806"/>
                    <a:pt x="5815" y="6270"/>
                  </a:cubicBezTo>
                  <a:cubicBezTo>
                    <a:pt x="2555" y="6411"/>
                    <a:pt x="0" y="9076"/>
                    <a:pt x="0" y="12414"/>
                  </a:cubicBezTo>
                  <a:cubicBezTo>
                    <a:pt x="0" y="13982"/>
                    <a:pt x="596" y="15345"/>
                    <a:pt x="1505" y="16458"/>
                  </a:cubicBezTo>
                  <a:lnTo>
                    <a:pt x="4577" y="16458"/>
                  </a:lnTo>
                  <a:cubicBezTo>
                    <a:pt x="4248" y="16066"/>
                    <a:pt x="4060" y="15612"/>
                    <a:pt x="4060" y="15032"/>
                  </a:cubicBezTo>
                  <a:cubicBezTo>
                    <a:pt x="4060" y="13856"/>
                    <a:pt x="4969" y="12932"/>
                    <a:pt x="6144" y="12932"/>
                  </a:cubicBezTo>
                  <a:lnTo>
                    <a:pt x="19530" y="12932"/>
                  </a:lnTo>
                  <a:cubicBezTo>
                    <a:pt x="20706" y="12932"/>
                    <a:pt x="21615" y="13856"/>
                    <a:pt x="21615" y="15032"/>
                  </a:cubicBezTo>
                  <a:cubicBezTo>
                    <a:pt x="21615" y="16207"/>
                    <a:pt x="20706" y="17179"/>
                    <a:pt x="19530" y="17179"/>
                  </a:cubicBezTo>
                  <a:lnTo>
                    <a:pt x="16129" y="17179"/>
                  </a:lnTo>
                  <a:cubicBezTo>
                    <a:pt x="16458" y="17508"/>
                    <a:pt x="16725" y="18026"/>
                    <a:pt x="16725" y="18559"/>
                  </a:cubicBezTo>
                  <a:lnTo>
                    <a:pt x="19530" y="18559"/>
                  </a:lnTo>
                  <a:cubicBezTo>
                    <a:pt x="22602" y="18559"/>
                    <a:pt x="25079" y="16066"/>
                    <a:pt x="25079" y="12994"/>
                  </a:cubicBezTo>
                  <a:cubicBezTo>
                    <a:pt x="25079" y="10000"/>
                    <a:pt x="22602" y="7508"/>
                    <a:pt x="19530" y="7508"/>
                  </a:cubicBezTo>
                  <a:cubicBezTo>
                    <a:pt x="19264" y="7508"/>
                    <a:pt x="19013" y="7508"/>
                    <a:pt x="18747" y="7587"/>
                  </a:cubicBezTo>
                  <a:cubicBezTo>
                    <a:pt x="18809" y="7195"/>
                    <a:pt x="18809" y="6866"/>
                    <a:pt x="18809" y="6536"/>
                  </a:cubicBezTo>
                  <a:cubicBezTo>
                    <a:pt x="18809" y="2947"/>
                    <a:pt x="15941" y="0"/>
                    <a:pt x="123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5373700" y="2909400"/>
              <a:ext cx="370725" cy="35700"/>
            </a:xfrm>
            <a:custGeom>
              <a:avLst/>
              <a:gdLst/>
              <a:ahLst/>
              <a:cxnLst/>
              <a:rect l="l" t="t" r="r" b="b"/>
              <a:pathLst>
                <a:path w="14829" h="1428" extrusionOk="0">
                  <a:moveTo>
                    <a:pt x="721" y="1"/>
                  </a:moveTo>
                  <a:cubicBezTo>
                    <a:pt x="330" y="1"/>
                    <a:pt x="0" y="330"/>
                    <a:pt x="0" y="722"/>
                  </a:cubicBezTo>
                  <a:cubicBezTo>
                    <a:pt x="0" y="1114"/>
                    <a:pt x="330" y="1427"/>
                    <a:pt x="721" y="1427"/>
                  </a:cubicBezTo>
                  <a:lnTo>
                    <a:pt x="14107" y="1427"/>
                  </a:lnTo>
                  <a:cubicBezTo>
                    <a:pt x="14499" y="1427"/>
                    <a:pt x="14828" y="1114"/>
                    <a:pt x="14828" y="722"/>
                  </a:cubicBezTo>
                  <a:cubicBezTo>
                    <a:pt x="14828" y="330"/>
                    <a:pt x="14499" y="1"/>
                    <a:pt x="14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5251425" y="2997575"/>
              <a:ext cx="368775" cy="35675"/>
            </a:xfrm>
            <a:custGeom>
              <a:avLst/>
              <a:gdLst/>
              <a:ahLst/>
              <a:cxnLst/>
              <a:rect l="l" t="t" r="r" b="b"/>
              <a:pathLst>
                <a:path w="14751" h="1427" extrusionOk="0">
                  <a:moveTo>
                    <a:pt x="706" y="1"/>
                  </a:moveTo>
                  <a:cubicBezTo>
                    <a:pt x="314" y="1"/>
                    <a:pt x="1" y="330"/>
                    <a:pt x="1" y="722"/>
                  </a:cubicBezTo>
                  <a:cubicBezTo>
                    <a:pt x="1" y="1113"/>
                    <a:pt x="314" y="1427"/>
                    <a:pt x="706" y="1427"/>
                  </a:cubicBezTo>
                  <a:lnTo>
                    <a:pt x="14030" y="1427"/>
                  </a:lnTo>
                  <a:cubicBezTo>
                    <a:pt x="14421" y="1427"/>
                    <a:pt x="14751" y="1113"/>
                    <a:pt x="14751" y="722"/>
                  </a:cubicBezTo>
                  <a:cubicBezTo>
                    <a:pt x="14751" y="330"/>
                    <a:pt x="14421" y="1"/>
                    <a:pt x="14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5303550" y="3087300"/>
              <a:ext cx="370725" cy="34125"/>
            </a:xfrm>
            <a:custGeom>
              <a:avLst/>
              <a:gdLst/>
              <a:ahLst/>
              <a:cxnLst/>
              <a:rect l="l" t="t" r="r" b="b"/>
              <a:pathLst>
                <a:path w="14829" h="1365" extrusionOk="0">
                  <a:moveTo>
                    <a:pt x="722" y="1"/>
                  </a:moveTo>
                  <a:cubicBezTo>
                    <a:pt x="330" y="1"/>
                    <a:pt x="1" y="267"/>
                    <a:pt x="1" y="659"/>
                  </a:cubicBezTo>
                  <a:cubicBezTo>
                    <a:pt x="1" y="1051"/>
                    <a:pt x="330" y="1365"/>
                    <a:pt x="722" y="1365"/>
                  </a:cubicBezTo>
                  <a:lnTo>
                    <a:pt x="14108" y="1365"/>
                  </a:lnTo>
                  <a:cubicBezTo>
                    <a:pt x="14499" y="1365"/>
                    <a:pt x="14829" y="1051"/>
                    <a:pt x="14829" y="659"/>
                  </a:cubicBezTo>
                  <a:cubicBezTo>
                    <a:pt x="14829" y="267"/>
                    <a:pt x="14499" y="1"/>
                    <a:pt x="14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37"/>
          <p:cNvGrpSpPr/>
          <p:nvPr/>
        </p:nvGrpSpPr>
        <p:grpSpPr>
          <a:xfrm>
            <a:off x="2971062" y="2929060"/>
            <a:ext cx="423695" cy="457531"/>
            <a:chOff x="6869925" y="2831435"/>
            <a:chExt cx="423695" cy="457531"/>
          </a:xfrm>
        </p:grpSpPr>
        <p:sp>
          <p:nvSpPr>
            <p:cNvPr id="460" name="Google Shape;460;p37"/>
            <p:cNvSpPr/>
            <p:nvPr/>
          </p:nvSpPr>
          <p:spPr>
            <a:xfrm>
              <a:off x="6869925" y="2902982"/>
              <a:ext cx="231518" cy="385983"/>
            </a:xfrm>
            <a:custGeom>
              <a:avLst/>
              <a:gdLst/>
              <a:ahLst/>
              <a:cxnLst/>
              <a:rect l="l" t="t" r="r" b="b"/>
              <a:pathLst>
                <a:path w="12274" h="20463" extrusionOk="0">
                  <a:moveTo>
                    <a:pt x="4828" y="0"/>
                  </a:moveTo>
                  <a:cubicBezTo>
                    <a:pt x="4185" y="0"/>
                    <a:pt x="3402" y="580"/>
                    <a:pt x="3198" y="1239"/>
                  </a:cubicBezTo>
                  <a:lnTo>
                    <a:pt x="204" y="9797"/>
                  </a:lnTo>
                  <a:cubicBezTo>
                    <a:pt x="0" y="10455"/>
                    <a:pt x="392" y="10972"/>
                    <a:pt x="1050" y="10972"/>
                  </a:cubicBezTo>
                  <a:lnTo>
                    <a:pt x="4248" y="10972"/>
                  </a:lnTo>
                  <a:cubicBezTo>
                    <a:pt x="4906" y="10972"/>
                    <a:pt x="5298" y="11490"/>
                    <a:pt x="4969" y="12148"/>
                  </a:cubicBezTo>
                  <a:lnTo>
                    <a:pt x="1568" y="19922"/>
                  </a:lnTo>
                  <a:cubicBezTo>
                    <a:pt x="1419" y="20280"/>
                    <a:pt x="1397" y="20463"/>
                    <a:pt x="1485" y="20463"/>
                  </a:cubicBezTo>
                  <a:cubicBezTo>
                    <a:pt x="1555" y="20463"/>
                    <a:pt x="1695" y="20347"/>
                    <a:pt x="1897" y="20111"/>
                  </a:cubicBezTo>
                  <a:lnTo>
                    <a:pt x="11819" y="8747"/>
                  </a:lnTo>
                  <a:cubicBezTo>
                    <a:pt x="12273" y="8229"/>
                    <a:pt x="12085" y="7838"/>
                    <a:pt x="11364" y="7838"/>
                  </a:cubicBezTo>
                  <a:lnTo>
                    <a:pt x="6991" y="7838"/>
                  </a:lnTo>
                  <a:cubicBezTo>
                    <a:pt x="6270" y="7838"/>
                    <a:pt x="6003" y="7320"/>
                    <a:pt x="6333" y="6725"/>
                  </a:cubicBezTo>
                  <a:lnTo>
                    <a:pt x="9468" y="1113"/>
                  </a:lnTo>
                  <a:cubicBezTo>
                    <a:pt x="9859" y="518"/>
                    <a:pt x="9530" y="0"/>
                    <a:pt x="8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7108824" y="2831435"/>
              <a:ext cx="184796" cy="306667"/>
            </a:xfrm>
            <a:custGeom>
              <a:avLst/>
              <a:gdLst/>
              <a:ahLst/>
              <a:cxnLst/>
              <a:rect l="l" t="t" r="r" b="b"/>
              <a:pathLst>
                <a:path w="9797" h="16258" extrusionOk="0">
                  <a:moveTo>
                    <a:pt x="3919" y="0"/>
                  </a:moveTo>
                  <a:cubicBezTo>
                    <a:pt x="3339" y="0"/>
                    <a:pt x="2743" y="455"/>
                    <a:pt x="2555" y="988"/>
                  </a:cubicBezTo>
                  <a:lnTo>
                    <a:pt x="204" y="7775"/>
                  </a:lnTo>
                  <a:cubicBezTo>
                    <a:pt x="0" y="8292"/>
                    <a:pt x="329" y="8684"/>
                    <a:pt x="925" y="8684"/>
                  </a:cubicBezTo>
                  <a:lnTo>
                    <a:pt x="3401" y="8684"/>
                  </a:lnTo>
                  <a:cubicBezTo>
                    <a:pt x="3919" y="8684"/>
                    <a:pt x="4248" y="9154"/>
                    <a:pt x="3997" y="9671"/>
                  </a:cubicBezTo>
                  <a:lnTo>
                    <a:pt x="1317" y="15816"/>
                  </a:lnTo>
                  <a:cubicBezTo>
                    <a:pt x="1165" y="16110"/>
                    <a:pt x="1140" y="16257"/>
                    <a:pt x="1219" y="16257"/>
                  </a:cubicBezTo>
                  <a:cubicBezTo>
                    <a:pt x="1279" y="16257"/>
                    <a:pt x="1399" y="16173"/>
                    <a:pt x="1568" y="16004"/>
                  </a:cubicBezTo>
                  <a:lnTo>
                    <a:pt x="9405" y="6991"/>
                  </a:lnTo>
                  <a:cubicBezTo>
                    <a:pt x="9797" y="6536"/>
                    <a:pt x="9671" y="6207"/>
                    <a:pt x="9091" y="6207"/>
                  </a:cubicBezTo>
                  <a:lnTo>
                    <a:pt x="5564" y="6207"/>
                  </a:lnTo>
                  <a:cubicBezTo>
                    <a:pt x="5032" y="6207"/>
                    <a:pt x="4781" y="5815"/>
                    <a:pt x="5094" y="5361"/>
                  </a:cubicBezTo>
                  <a:lnTo>
                    <a:pt x="7586" y="925"/>
                  </a:lnTo>
                  <a:cubicBezTo>
                    <a:pt x="7837" y="392"/>
                    <a:pt x="7649" y="0"/>
                    <a:pt x="70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37"/>
          <p:cNvSpPr txBox="1">
            <a:spLocks noGrp="1"/>
          </p:cNvSpPr>
          <p:nvPr>
            <p:ph type="subTitle" idx="7"/>
          </p:nvPr>
        </p:nvSpPr>
        <p:spPr>
          <a:xfrm>
            <a:off x="2277806" y="3721686"/>
            <a:ext cx="2115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Work with US registry</a:t>
            </a:r>
            <a:endParaRPr/>
          </a:p>
        </p:txBody>
      </p:sp>
      <p:sp>
        <p:nvSpPr>
          <p:cNvPr id="463" name="Google Shape;463;p37"/>
          <p:cNvSpPr txBox="1">
            <a:spLocks noGrp="1"/>
          </p:cNvSpPr>
          <p:nvPr>
            <p:ph type="title" idx="6"/>
          </p:nvPr>
        </p:nvSpPr>
        <p:spPr>
          <a:xfrm>
            <a:off x="4751231" y="3394248"/>
            <a:ext cx="2115000" cy="4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500"/>
              <a:t>Build the interface</a:t>
            </a:r>
            <a:endParaRPr sz="1500"/>
          </a:p>
        </p:txBody>
      </p:sp>
      <p:sp>
        <p:nvSpPr>
          <p:cNvPr id="464" name="Google Shape;464;p37"/>
          <p:cNvSpPr txBox="1">
            <a:spLocks noGrp="1"/>
          </p:cNvSpPr>
          <p:nvPr>
            <p:ph type="subTitle" idx="7"/>
          </p:nvPr>
        </p:nvSpPr>
        <p:spPr>
          <a:xfrm>
            <a:off x="4751231" y="3744323"/>
            <a:ext cx="2115000" cy="5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Lower the barrier to entry</a:t>
            </a:r>
            <a:endParaRPr/>
          </a:p>
        </p:txBody>
      </p:sp>
      <p:sp>
        <p:nvSpPr>
          <p:cNvPr id="465" name="Google Shape;465;p37"/>
          <p:cNvSpPr txBox="1">
            <a:spLocks noGrp="1"/>
          </p:cNvSpPr>
          <p:nvPr>
            <p:ph type="title" idx="6"/>
          </p:nvPr>
        </p:nvSpPr>
        <p:spPr>
          <a:xfrm>
            <a:off x="2277806" y="3371611"/>
            <a:ext cx="2115000" cy="4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500"/>
              <a:t>Legitimize</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8"/>
          <p:cNvSpPr txBox="1">
            <a:spLocks noGrp="1"/>
          </p:cNvSpPr>
          <p:nvPr>
            <p:ph type="title"/>
          </p:nvPr>
        </p:nvSpPr>
        <p:spPr>
          <a:xfrm>
            <a:off x="3627550" y="1416500"/>
            <a:ext cx="4093500" cy="95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pic>
        <p:nvPicPr>
          <p:cNvPr id="471" name="Google Shape;471;p38"/>
          <p:cNvPicPr preferRelativeResize="0"/>
          <p:nvPr/>
        </p:nvPicPr>
        <p:blipFill>
          <a:blip r:embed="rId3">
            <a:alphaModFix/>
          </a:blip>
          <a:stretch>
            <a:fillRect/>
          </a:stretch>
        </p:blipFill>
        <p:spPr>
          <a:xfrm>
            <a:off x="4030050" y="2785325"/>
            <a:ext cx="3437375" cy="1211100"/>
          </a:xfrm>
          <a:prstGeom prst="rect">
            <a:avLst/>
          </a:prstGeom>
          <a:noFill/>
          <a:ln>
            <a:noFill/>
          </a:ln>
        </p:spPr>
      </p:pic>
      <p:sp>
        <p:nvSpPr>
          <p:cNvPr id="472" name="Google Shape;472;p38"/>
          <p:cNvSpPr txBox="1">
            <a:spLocks noGrp="1"/>
          </p:cNvSpPr>
          <p:nvPr>
            <p:ph type="subTitle" idx="1"/>
          </p:nvPr>
        </p:nvSpPr>
        <p:spPr>
          <a:xfrm>
            <a:off x="4692413" y="2562000"/>
            <a:ext cx="3380100" cy="12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Do you have any questions?</a:t>
            </a:r>
            <a:endParaRPr>
              <a:solidFill>
                <a:schemeClr val="lt1"/>
              </a:solidFill>
            </a:endParaRPr>
          </a:p>
          <a:p>
            <a:pPr marL="0" lvl="0" indent="0" algn="ctr" rtl="0">
              <a:spcBef>
                <a:spcPts val="0"/>
              </a:spcBef>
              <a:spcAft>
                <a:spcPts val="0"/>
              </a:spcAft>
              <a:buNone/>
            </a:pP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9"/>
          <p:cNvSpPr txBox="1">
            <a:spLocks noGrp="1"/>
          </p:cNvSpPr>
          <p:nvPr>
            <p:ph type="title"/>
          </p:nvPr>
        </p:nvSpPr>
        <p:spPr>
          <a:xfrm>
            <a:off x="720000" y="4251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Weather App Pitch Deck by Slidesgo">
  <a:themeElements>
    <a:clrScheme name="Simple Light">
      <a:dk1>
        <a:srgbClr val="000000"/>
      </a:dk1>
      <a:lt1>
        <a:srgbClr val="FFFFFF"/>
      </a:lt1>
      <a:dk2>
        <a:srgbClr val="595959"/>
      </a:dk2>
      <a:lt2>
        <a:srgbClr val="EEEEEE"/>
      </a:lt2>
      <a:accent1>
        <a:srgbClr val="4846BB"/>
      </a:accent1>
      <a:accent2>
        <a:srgbClr val="9393FF"/>
      </a:accent2>
      <a:accent3>
        <a:srgbClr val="F5C8ED"/>
      </a:accent3>
      <a:accent4>
        <a:srgbClr val="FFCE00"/>
      </a:accent4>
      <a:accent5>
        <a:srgbClr val="FFFFFF"/>
      </a:accent5>
      <a:accent6>
        <a:srgbClr val="EEFF41"/>
      </a:accent6>
      <a:hlink>
        <a:srgbClr val="FFCE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1477</Words>
  <Application>Microsoft Office PowerPoint</Application>
  <PresentationFormat>On-screen Show (16:9)</PresentationFormat>
  <Paragraphs>283</Paragraphs>
  <Slides>49</Slides>
  <Notes>49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49</vt:i4>
      </vt:variant>
    </vt:vector>
  </HeadingPairs>
  <TitlesOfParts>
    <vt:vector size="61" baseType="lpstr">
      <vt:lpstr>Proxima Nova</vt:lpstr>
      <vt:lpstr>Proxima Nova Semibold</vt:lpstr>
      <vt:lpstr>Didact Gothic</vt:lpstr>
      <vt:lpstr>Calibri</vt:lpstr>
      <vt:lpstr>Arial</vt:lpstr>
      <vt:lpstr>Amatic SC</vt:lpstr>
      <vt:lpstr>Roboto Medium</vt:lpstr>
      <vt:lpstr>Muli</vt:lpstr>
      <vt:lpstr>Varela Round</vt:lpstr>
      <vt:lpstr>Oswald Regular</vt:lpstr>
      <vt:lpstr>Weather App Pitch Deck by Slidesgo</vt:lpstr>
      <vt:lpstr>Slidesgo Final Pages</vt:lpstr>
      <vt:lpstr>Nile</vt:lpstr>
      <vt:lpstr>Nile - Marketplace for your brain</vt:lpstr>
      <vt:lpstr>Process</vt:lpstr>
      <vt:lpstr>Why Nile?</vt:lpstr>
      <vt:lpstr>Demo</vt:lpstr>
      <vt:lpstr>Demo</vt:lpstr>
      <vt:lpstr>Our next goals - opportunities for growth</vt:lpstr>
      <vt:lpstr>Thank You!</vt:lpstr>
      <vt:lpstr>PowerPoint Presentation</vt:lpstr>
      <vt:lpstr>WEATHER MAP</vt:lpstr>
      <vt:lpstr>Demo</vt:lpstr>
      <vt:lpstr>MARKET SIZE</vt:lpstr>
      <vt:lpstr>OUR COMPANY</vt:lpstr>
      <vt:lpstr>OUR TEAM</vt:lpstr>
      <vt:lpstr>PROBLEM</vt:lpstr>
      <vt:lpstr>THEM VS. US</vt:lpstr>
      <vt:lpstr>SOLUTION</vt:lpstr>
      <vt:lpstr>PRODUCT</vt:lpstr>
      <vt:lpstr>AWESOME WORDS</vt:lpstr>
      <vt:lpstr>OUR PLANS</vt:lpstr>
      <vt:lpstr>DEMO</vt:lpstr>
      <vt:lpstr>TRACTION</vt:lpstr>
      <vt:lpstr>CASE STUDY</vt:lpstr>
      <vt:lpstr>TARGET</vt:lpstr>
      <vt:lpstr>COMPETITORS</vt:lpstr>
      <vt:lpstr>BUSINESS MODEL</vt:lpstr>
      <vt:lpstr>TIMING</vt:lpstr>
      <vt:lpstr>PREDICTED GROWTH</vt:lpstr>
      <vt:lpstr>INVESTMENT</vt:lpstr>
      <vt:lpstr>333,000,000</vt:lpstr>
      <vt:lpstr>ALTERNATIVE RESOURCES</vt:lpstr>
      <vt:lpstr>RESOURCES</vt:lpstr>
      <vt:lpstr>Instructions for use</vt:lpstr>
      <vt:lpstr>Fonts &amp; colors used</vt:lpstr>
      <vt:lpstr>Stories by Freepik</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Nile</dc:title>
  <dc:creator>admin</dc:creator>
  <cp:lastModifiedBy>한 민영</cp:lastModifiedBy>
  <cp:revision>1</cp:revision>
  <dcterms:modified xsi:type="dcterms:W3CDTF">2021-03-16T19:54:47Z</dcterms:modified>
</cp:coreProperties>
</file>